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38"/>
  </p:notesMasterIdLst>
  <p:handoutMasterIdLst>
    <p:handoutMasterId r:id="rId39"/>
  </p:handoutMasterIdLst>
  <p:sldIdLst>
    <p:sldId id="256" r:id="rId2"/>
    <p:sldId id="264" r:id="rId3"/>
    <p:sldId id="265" r:id="rId4"/>
    <p:sldId id="257" r:id="rId5"/>
    <p:sldId id="268" r:id="rId6"/>
    <p:sldId id="267" r:id="rId7"/>
    <p:sldId id="269" r:id="rId8"/>
    <p:sldId id="266" r:id="rId9"/>
    <p:sldId id="270" r:id="rId10"/>
    <p:sldId id="258" r:id="rId11"/>
    <p:sldId id="273" r:id="rId12"/>
    <p:sldId id="271" r:id="rId13"/>
    <p:sldId id="272" r:id="rId14"/>
    <p:sldId id="274" r:id="rId15"/>
    <p:sldId id="259" r:id="rId16"/>
    <p:sldId id="277" r:id="rId17"/>
    <p:sldId id="275" r:id="rId18"/>
    <p:sldId id="276" r:id="rId19"/>
    <p:sldId id="278" r:id="rId20"/>
    <p:sldId id="279" r:id="rId21"/>
    <p:sldId id="280" r:id="rId22"/>
    <p:sldId id="262" r:id="rId23"/>
    <p:sldId id="283" r:id="rId24"/>
    <p:sldId id="284" r:id="rId25"/>
    <p:sldId id="285" r:id="rId26"/>
    <p:sldId id="282" r:id="rId27"/>
    <p:sldId id="286" r:id="rId28"/>
    <p:sldId id="281" r:id="rId29"/>
    <p:sldId id="287" r:id="rId30"/>
    <p:sldId id="260" r:id="rId31"/>
    <p:sldId id="289" r:id="rId32"/>
    <p:sldId id="290" r:id="rId33"/>
    <p:sldId id="295" r:id="rId34"/>
    <p:sldId id="296" r:id="rId35"/>
    <p:sldId id="263" r:id="rId36"/>
    <p:sldId id="294" r:id="rId37"/>
  </p:sldIdLst>
  <p:sldSz cx="9144000" cy="6858000" type="screen4x3"/>
  <p:notesSz cx="7102475" cy="10233025"/>
  <p:defaultTextStyle>
    <a:defPPr>
      <a:defRPr lang="en-US"/>
    </a:defPPr>
    <a:lvl1pPr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Garamond" panose="02020404030301010803"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Garamond" panose="02020404030301010803"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3"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31" autoAdjust="0"/>
    <p:restoredTop sz="95969" autoAdjust="0"/>
  </p:normalViewPr>
  <p:slideViewPr>
    <p:cSldViewPr>
      <p:cViewPr varScale="1">
        <p:scale>
          <a:sx n="99" d="100"/>
          <a:sy n="99" d="100"/>
        </p:scale>
        <p:origin x="1302" y="90"/>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notesViewPr>
    <p:cSldViewPr>
      <p:cViewPr varScale="1">
        <p:scale>
          <a:sx n="68" d="100"/>
          <a:sy n="68" d="100"/>
        </p:scale>
        <p:origin x="3396" y="60"/>
      </p:cViewPr>
      <p:guideLst>
        <p:guide orient="horz" pos="3223"/>
        <p:guide pos="223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B067040-632B-494B-33A9-9C120E93B605}"/>
              </a:ext>
            </a:extLst>
          </p:cNvPr>
          <p:cNvSpPr>
            <a:spLocks noGrp="1"/>
          </p:cNvSpPr>
          <p:nvPr>
            <p:ph type="hdr" sz="quarter"/>
          </p:nvPr>
        </p:nvSpPr>
        <p:spPr>
          <a:xfrm>
            <a:off x="1" y="2"/>
            <a:ext cx="3078048" cy="510974"/>
          </a:xfrm>
          <a:prstGeom prst="rect">
            <a:avLst/>
          </a:prstGeom>
        </p:spPr>
        <p:txBody>
          <a:bodyPr vert="horz" lIns="99036" tIns="49518" rIns="99036" bIns="49518" rtlCol="0"/>
          <a:lstStyle>
            <a:lvl1pPr algn="l" fontAlgn="auto">
              <a:spcBef>
                <a:spcPts val="0"/>
              </a:spcBef>
              <a:spcAft>
                <a:spcPts val="0"/>
              </a:spcAft>
              <a:defRPr sz="1300">
                <a:latin typeface="+mn-lt"/>
                <a:cs typeface="+mn-cs"/>
              </a:defRPr>
            </a:lvl1pPr>
          </a:lstStyle>
          <a:p>
            <a:pPr>
              <a:defRPr/>
            </a:pPr>
            <a:endParaRPr lang="en-US" sz="1000" dirty="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A0AAF791-7516-2073-32AA-1BEBF0BAD213}"/>
              </a:ext>
            </a:extLst>
          </p:cNvPr>
          <p:cNvSpPr>
            <a:spLocks noGrp="1"/>
          </p:cNvSpPr>
          <p:nvPr>
            <p:ph type="dt" sz="quarter" idx="1"/>
          </p:nvPr>
        </p:nvSpPr>
        <p:spPr>
          <a:xfrm>
            <a:off x="4022887" y="2"/>
            <a:ext cx="3078048" cy="510974"/>
          </a:xfrm>
          <a:prstGeom prst="rect">
            <a:avLst/>
          </a:prstGeom>
        </p:spPr>
        <p:txBody>
          <a:bodyPr vert="horz" lIns="99036" tIns="49518" rIns="99036" bIns="49518" rtlCol="0"/>
          <a:lstStyle>
            <a:lvl1pPr algn="r" fontAlgn="auto">
              <a:spcBef>
                <a:spcPts val="0"/>
              </a:spcBef>
              <a:spcAft>
                <a:spcPts val="0"/>
              </a:spcAft>
              <a:defRPr sz="1300" smtClean="0">
                <a:latin typeface="+mn-lt"/>
                <a:cs typeface="+mn-cs"/>
              </a:defRPr>
            </a:lvl1pPr>
          </a:lstStyle>
          <a:p>
            <a:pPr>
              <a:defRPr/>
            </a:pPr>
            <a:r>
              <a:rPr lang="en-US" sz="1000">
                <a:latin typeface="Arial" panose="020B0604020202020204" pitchFamily="34" charset="0"/>
                <a:cs typeface="Arial" panose="020B0604020202020204" pitchFamily="34" charset="0"/>
              </a:rPr>
              <a:t>5/10/2026 am</a:t>
            </a:r>
            <a:endParaRPr lang="en-US" sz="1000"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6D921DDE-EA69-B5ED-EFE5-0E248EE8AE38}"/>
              </a:ext>
            </a:extLst>
          </p:cNvPr>
          <p:cNvSpPr>
            <a:spLocks noGrp="1"/>
          </p:cNvSpPr>
          <p:nvPr>
            <p:ph type="ftr" sz="quarter" idx="2"/>
          </p:nvPr>
        </p:nvSpPr>
        <p:spPr>
          <a:xfrm>
            <a:off x="1" y="9720361"/>
            <a:ext cx="3078048" cy="510974"/>
          </a:xfrm>
          <a:prstGeom prst="rect">
            <a:avLst/>
          </a:prstGeom>
        </p:spPr>
        <p:txBody>
          <a:bodyPr vert="horz" lIns="99036" tIns="49518" rIns="99036" bIns="49518" rtlCol="0" anchor="b"/>
          <a:lstStyle>
            <a:lvl1pPr algn="l" fontAlgn="auto">
              <a:spcBef>
                <a:spcPts val="0"/>
              </a:spcBef>
              <a:spcAft>
                <a:spcPts val="0"/>
              </a:spcAft>
              <a:defRPr sz="1300" smtClean="0">
                <a:latin typeface="+mn-lt"/>
                <a:cs typeface="+mn-cs"/>
              </a:defRPr>
            </a:lvl1pPr>
          </a:lstStyle>
          <a:p>
            <a:pPr>
              <a:defRPr/>
            </a:pPr>
            <a:r>
              <a:rPr lang="en-US" sz="1000">
                <a:latin typeface="Arial" panose="020B0604020202020204" pitchFamily="34" charset="0"/>
                <a:cs typeface="Arial" panose="020B0604020202020204" pitchFamily="34" charset="0"/>
              </a:rPr>
              <a:t>Randy Childs</a:t>
            </a:r>
          </a:p>
        </p:txBody>
      </p:sp>
      <p:sp>
        <p:nvSpPr>
          <p:cNvPr id="5" name="Slide Number Placeholder 4">
            <a:extLst>
              <a:ext uri="{FF2B5EF4-FFF2-40B4-BE49-F238E27FC236}">
                <a16:creationId xmlns:a16="http://schemas.microsoft.com/office/drawing/2014/main" id="{C804AB40-BA89-3A70-2ECC-16F73786689A}"/>
              </a:ext>
            </a:extLst>
          </p:cNvPr>
          <p:cNvSpPr>
            <a:spLocks noGrp="1"/>
          </p:cNvSpPr>
          <p:nvPr>
            <p:ph type="sldNum" sz="quarter" idx="3"/>
          </p:nvPr>
        </p:nvSpPr>
        <p:spPr>
          <a:xfrm>
            <a:off x="4022887" y="9720361"/>
            <a:ext cx="3078048" cy="510974"/>
          </a:xfrm>
          <a:prstGeom prst="rect">
            <a:avLst/>
          </a:prstGeom>
        </p:spPr>
        <p:txBody>
          <a:bodyPr vert="horz" wrap="square" lIns="99036" tIns="49518" rIns="99036" bIns="49518" numCol="1" anchor="b" anchorCtr="0" compatLnSpc="1">
            <a:prstTxWarp prst="textNoShape">
              <a:avLst/>
            </a:prstTxWarp>
          </a:bodyPr>
          <a:lstStyle>
            <a:lvl1pPr algn="r">
              <a:defRPr sz="1300">
                <a:latin typeface="Calibri" panose="020F0502020204030204" pitchFamily="34" charset="0"/>
              </a:defRPr>
            </a:lvl1pPr>
          </a:lstStyle>
          <a:p>
            <a:fld id="{2046CA0E-3AF0-474D-9F02-C231857E5C84}" type="slidenum">
              <a:rPr lang="en-US" altLang="en-US" sz="1000">
                <a:latin typeface="Arial" panose="020B0604020202020204" pitchFamily="34" charset="0"/>
              </a:rPr>
              <a:pPr/>
              <a:t>‹#›</a:t>
            </a:fld>
            <a:endParaRPr lang="en-US" altLang="en-US" sz="1000">
              <a:latin typeface="Arial" panose="020B060402020202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75C2CA-32C9-8EEA-DEAA-F560670CF151}"/>
              </a:ext>
            </a:extLst>
          </p:cNvPr>
          <p:cNvSpPr>
            <a:spLocks noGrp="1"/>
          </p:cNvSpPr>
          <p:nvPr>
            <p:ph type="hdr" sz="quarter"/>
          </p:nvPr>
        </p:nvSpPr>
        <p:spPr>
          <a:xfrm>
            <a:off x="1" y="2"/>
            <a:ext cx="3078048" cy="510974"/>
          </a:xfrm>
          <a:prstGeom prst="rect">
            <a:avLst/>
          </a:prstGeom>
        </p:spPr>
        <p:txBody>
          <a:bodyPr vert="horz" lIns="93694" tIns="46847" rIns="93694" bIns="46847" rtlCol="0"/>
          <a:lstStyle>
            <a:lvl1pPr algn="l" fontAlgn="auto">
              <a:spcBef>
                <a:spcPts val="0"/>
              </a:spcBef>
              <a:spcAft>
                <a:spcPts val="0"/>
              </a:spcAft>
              <a:defRPr sz="1300">
                <a:latin typeface="+mn-lt"/>
                <a:cs typeface="+mn-cs"/>
              </a:defRPr>
            </a:lvl1pPr>
          </a:lstStyle>
          <a:p>
            <a:pPr>
              <a:defRPr/>
            </a:pPr>
            <a:r>
              <a:rPr lang="en-US"/>
              <a:t>Randy Childs</a:t>
            </a:r>
          </a:p>
        </p:txBody>
      </p:sp>
      <p:sp>
        <p:nvSpPr>
          <p:cNvPr id="3" name="Date Placeholder 2">
            <a:extLst>
              <a:ext uri="{FF2B5EF4-FFF2-40B4-BE49-F238E27FC236}">
                <a16:creationId xmlns:a16="http://schemas.microsoft.com/office/drawing/2014/main" id="{0D91A778-56B3-BC7C-C3D9-116876CFB7A8}"/>
              </a:ext>
            </a:extLst>
          </p:cNvPr>
          <p:cNvSpPr>
            <a:spLocks noGrp="1"/>
          </p:cNvSpPr>
          <p:nvPr>
            <p:ph type="dt" idx="1"/>
          </p:nvPr>
        </p:nvSpPr>
        <p:spPr>
          <a:xfrm>
            <a:off x="4022887" y="2"/>
            <a:ext cx="3078048" cy="510974"/>
          </a:xfrm>
          <a:prstGeom prst="rect">
            <a:avLst/>
          </a:prstGeom>
        </p:spPr>
        <p:txBody>
          <a:bodyPr vert="horz" lIns="93694" tIns="46847" rIns="93694" bIns="46847" rtlCol="0"/>
          <a:lstStyle>
            <a:lvl1pPr algn="r" fontAlgn="auto">
              <a:spcBef>
                <a:spcPts val="0"/>
              </a:spcBef>
              <a:spcAft>
                <a:spcPts val="0"/>
              </a:spcAft>
              <a:defRPr sz="1300" smtClean="0">
                <a:latin typeface="+mn-lt"/>
                <a:cs typeface="+mn-cs"/>
              </a:defRPr>
            </a:lvl1pPr>
          </a:lstStyle>
          <a:p>
            <a:pPr>
              <a:defRPr/>
            </a:pPr>
            <a:r>
              <a:rPr lang="en-US"/>
              <a:t>5/10/2026 am</a:t>
            </a:r>
          </a:p>
        </p:txBody>
      </p:sp>
      <p:sp>
        <p:nvSpPr>
          <p:cNvPr id="4" name="Slide Image Placeholder 3">
            <a:extLst>
              <a:ext uri="{FF2B5EF4-FFF2-40B4-BE49-F238E27FC236}">
                <a16:creationId xmlns:a16="http://schemas.microsoft.com/office/drawing/2014/main" id="{FEAB55F2-6546-1CD9-2549-B928BFD358D7}"/>
              </a:ext>
            </a:extLst>
          </p:cNvPr>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3694" tIns="46847" rIns="93694" bIns="46847" rtlCol="0" anchor="ctr"/>
          <a:lstStyle/>
          <a:p>
            <a:pPr lvl="0"/>
            <a:endParaRPr lang="en-US" noProof="0"/>
          </a:p>
        </p:txBody>
      </p:sp>
      <p:sp>
        <p:nvSpPr>
          <p:cNvPr id="5" name="Notes Placeholder 4">
            <a:extLst>
              <a:ext uri="{FF2B5EF4-FFF2-40B4-BE49-F238E27FC236}">
                <a16:creationId xmlns:a16="http://schemas.microsoft.com/office/drawing/2014/main" id="{66D1FCF6-671D-E50A-51DB-2DAABB7F3715}"/>
              </a:ext>
            </a:extLst>
          </p:cNvPr>
          <p:cNvSpPr>
            <a:spLocks noGrp="1"/>
          </p:cNvSpPr>
          <p:nvPr>
            <p:ph type="body" sz="quarter" idx="3"/>
          </p:nvPr>
        </p:nvSpPr>
        <p:spPr>
          <a:xfrm>
            <a:off x="710557" y="4861026"/>
            <a:ext cx="5681363" cy="4603846"/>
          </a:xfrm>
          <a:prstGeom prst="rect">
            <a:avLst/>
          </a:prstGeom>
        </p:spPr>
        <p:txBody>
          <a:bodyPr vert="horz" lIns="93694" tIns="46847" rIns="93694" bIns="4684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EDF2BD6-F5AE-1E16-8F43-6E5A5CE02CA8}"/>
              </a:ext>
            </a:extLst>
          </p:cNvPr>
          <p:cNvSpPr>
            <a:spLocks noGrp="1"/>
          </p:cNvSpPr>
          <p:nvPr>
            <p:ph type="ftr" sz="quarter" idx="4"/>
          </p:nvPr>
        </p:nvSpPr>
        <p:spPr>
          <a:xfrm>
            <a:off x="1" y="9720361"/>
            <a:ext cx="3078048" cy="510974"/>
          </a:xfrm>
          <a:prstGeom prst="rect">
            <a:avLst/>
          </a:prstGeom>
        </p:spPr>
        <p:txBody>
          <a:bodyPr vert="horz" lIns="93694" tIns="46847" rIns="93694" bIns="46847" rtlCol="0" anchor="b"/>
          <a:lstStyle>
            <a:lvl1pPr algn="l" fontAlgn="auto">
              <a:spcBef>
                <a:spcPts val="0"/>
              </a:spcBef>
              <a:spcAft>
                <a:spcPts val="0"/>
              </a:spcAft>
              <a:defRPr sz="1300" smtClean="0">
                <a:latin typeface="+mn-lt"/>
                <a:cs typeface="+mn-cs"/>
              </a:defRPr>
            </a:lvl1pPr>
          </a:lstStyle>
          <a:p>
            <a:pPr>
              <a:defRPr/>
            </a:pPr>
            <a:r>
              <a:rPr lang="en-US"/>
              <a:t>Randy Childs</a:t>
            </a:r>
          </a:p>
        </p:txBody>
      </p:sp>
      <p:sp>
        <p:nvSpPr>
          <p:cNvPr id="7" name="Slide Number Placeholder 6">
            <a:extLst>
              <a:ext uri="{FF2B5EF4-FFF2-40B4-BE49-F238E27FC236}">
                <a16:creationId xmlns:a16="http://schemas.microsoft.com/office/drawing/2014/main" id="{EC58B7D0-46DA-A80C-8298-0F43C8982589}"/>
              </a:ext>
            </a:extLst>
          </p:cNvPr>
          <p:cNvSpPr>
            <a:spLocks noGrp="1"/>
          </p:cNvSpPr>
          <p:nvPr>
            <p:ph type="sldNum" sz="quarter" idx="5"/>
          </p:nvPr>
        </p:nvSpPr>
        <p:spPr>
          <a:xfrm>
            <a:off x="4022887" y="9720361"/>
            <a:ext cx="3078048" cy="510974"/>
          </a:xfrm>
          <a:prstGeom prst="rect">
            <a:avLst/>
          </a:prstGeom>
        </p:spPr>
        <p:txBody>
          <a:bodyPr vert="horz" wrap="square" lIns="93694" tIns="46847" rIns="93694" bIns="46847" numCol="1" anchor="b" anchorCtr="0" compatLnSpc="1">
            <a:prstTxWarp prst="textNoShape">
              <a:avLst/>
            </a:prstTxWarp>
          </a:bodyPr>
          <a:lstStyle>
            <a:lvl1pPr algn="r">
              <a:defRPr sz="1300">
                <a:latin typeface="Calibri" panose="020F0502020204030204" pitchFamily="34" charset="0"/>
              </a:defRPr>
            </a:lvl1pPr>
          </a:lstStyle>
          <a:p>
            <a:fld id="{2E6C4358-3400-4ACE-A665-70C8E7843442}"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706DBD68-511E-0D56-7354-15BD5B466FE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7E682960-A877-7EEF-20F7-2F331D4E1A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268" name="Slide Number Placeholder 3">
            <a:extLst>
              <a:ext uri="{FF2B5EF4-FFF2-40B4-BE49-F238E27FC236}">
                <a16:creationId xmlns:a16="http://schemas.microsoft.com/office/drawing/2014/main" id="{B2FFD4E2-26B7-79AD-21F1-ADAD466BA6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fld id="{6E711BB9-3326-453D-BB08-2CB90B6CF01C}" type="slidenum">
              <a:rPr lang="en-US" altLang="en-US">
                <a:latin typeface="Calibri" panose="020F0502020204030204" pitchFamily="34" charset="0"/>
              </a:rPr>
              <a:pPr/>
              <a:t>1</a:t>
            </a:fld>
            <a:endParaRPr lang="en-US" altLang="en-US">
              <a:latin typeface="Calibri" panose="020F0502020204030204" pitchFamily="34" charset="0"/>
            </a:endParaRPr>
          </a:p>
        </p:txBody>
      </p:sp>
      <p:sp>
        <p:nvSpPr>
          <p:cNvPr id="11269" name="Date Placeholder 4">
            <a:extLst>
              <a:ext uri="{FF2B5EF4-FFF2-40B4-BE49-F238E27FC236}">
                <a16:creationId xmlns:a16="http://schemas.microsoft.com/office/drawing/2014/main" id="{04728399-8519-705B-9D6A-8C17C51FA976}"/>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altLang="en-US">
                <a:latin typeface="Calibri" panose="020F0502020204030204" pitchFamily="34" charset="0"/>
              </a:rPr>
              <a:t>5/10/2026 am</a:t>
            </a:r>
          </a:p>
        </p:txBody>
      </p:sp>
      <p:sp>
        <p:nvSpPr>
          <p:cNvPr id="3" name="Footer Placeholder 2">
            <a:extLst>
              <a:ext uri="{FF2B5EF4-FFF2-40B4-BE49-F238E27FC236}">
                <a16:creationId xmlns:a16="http://schemas.microsoft.com/office/drawing/2014/main" id="{F0B0C568-9F81-517C-4E72-EA476ED1849E}"/>
              </a:ext>
            </a:extLst>
          </p:cNvPr>
          <p:cNvSpPr>
            <a:spLocks noGrp="1"/>
          </p:cNvSpPr>
          <p:nvPr>
            <p:ph type="ftr" sz="quarter" idx="4"/>
          </p:nvPr>
        </p:nvSpPr>
        <p:spPr/>
        <p:txBody>
          <a:bodyPr/>
          <a:lstStyle/>
          <a:p>
            <a:pPr>
              <a:defRPr/>
            </a:pPr>
            <a:r>
              <a:rPr lang="en-US"/>
              <a:t>Randy Childs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260C4-6DE1-B151-20B2-31F189A688EF}"/>
            </a:ext>
          </a:extLst>
        </p:cNvPr>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EE7D02F5-A149-C5C2-9389-27AC7BA0806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6FBDFD39-D914-6241-61C9-16E8C2295F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268" name="Slide Number Placeholder 3">
            <a:extLst>
              <a:ext uri="{FF2B5EF4-FFF2-40B4-BE49-F238E27FC236}">
                <a16:creationId xmlns:a16="http://schemas.microsoft.com/office/drawing/2014/main" id="{D937CF55-5162-4403-7CD6-C45BDBA8F6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fld id="{6E711BB9-3326-453D-BB08-2CB90B6CF01C}" type="slidenum">
              <a:rPr lang="en-US" altLang="en-US">
                <a:latin typeface="Calibri" panose="020F0502020204030204" pitchFamily="34" charset="0"/>
              </a:rPr>
              <a:pPr/>
              <a:t>2</a:t>
            </a:fld>
            <a:endParaRPr lang="en-US" altLang="en-US">
              <a:latin typeface="Calibri" panose="020F0502020204030204" pitchFamily="34" charset="0"/>
            </a:endParaRPr>
          </a:p>
        </p:txBody>
      </p:sp>
      <p:sp>
        <p:nvSpPr>
          <p:cNvPr id="11269" name="Date Placeholder 4">
            <a:extLst>
              <a:ext uri="{FF2B5EF4-FFF2-40B4-BE49-F238E27FC236}">
                <a16:creationId xmlns:a16="http://schemas.microsoft.com/office/drawing/2014/main" id="{539D77D4-7AA1-4DD2-028A-CF2DF2374E79}"/>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altLang="en-US">
                <a:latin typeface="Calibri" panose="020F0502020204030204" pitchFamily="34" charset="0"/>
              </a:rPr>
              <a:t>5/10/2026 am</a:t>
            </a:r>
          </a:p>
        </p:txBody>
      </p:sp>
      <p:sp>
        <p:nvSpPr>
          <p:cNvPr id="3" name="Footer Placeholder 2">
            <a:extLst>
              <a:ext uri="{FF2B5EF4-FFF2-40B4-BE49-F238E27FC236}">
                <a16:creationId xmlns:a16="http://schemas.microsoft.com/office/drawing/2014/main" id="{FEA48E3B-B497-7BF7-9D82-8FC334FF02AA}"/>
              </a:ext>
            </a:extLst>
          </p:cNvPr>
          <p:cNvSpPr>
            <a:spLocks noGrp="1"/>
          </p:cNvSpPr>
          <p:nvPr>
            <p:ph type="ftr" sz="quarter" idx="4"/>
          </p:nvPr>
        </p:nvSpPr>
        <p:spPr/>
        <p:txBody>
          <a:bodyPr/>
          <a:lstStyle/>
          <a:p>
            <a:pPr>
              <a:defRPr/>
            </a:pPr>
            <a:r>
              <a:rPr lang="en-US"/>
              <a:t>Randy Childs</a:t>
            </a:r>
          </a:p>
        </p:txBody>
      </p:sp>
    </p:spTree>
    <p:extLst>
      <p:ext uri="{BB962C8B-B14F-4D97-AF65-F5344CB8AC3E}">
        <p14:creationId xmlns:p14="http://schemas.microsoft.com/office/powerpoint/2010/main" val="4102157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CFF46-A8CC-5155-0FB4-09B1E8AEA44B}"/>
            </a:ext>
          </a:extLst>
        </p:cNvPr>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8719C75E-D8A1-20D7-BA8C-22C9328BFD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A76A2E13-ABDE-8DA9-9C20-9FAEDD1C3C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11268" name="Slide Number Placeholder 3">
            <a:extLst>
              <a:ext uri="{FF2B5EF4-FFF2-40B4-BE49-F238E27FC236}">
                <a16:creationId xmlns:a16="http://schemas.microsoft.com/office/drawing/2014/main" id="{3677ADD5-7F2B-EAE3-E53F-B3340ED49A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fld id="{6E711BB9-3326-453D-BB08-2CB90B6CF01C}" type="slidenum">
              <a:rPr lang="en-US" altLang="en-US">
                <a:latin typeface="Calibri" panose="020F0502020204030204" pitchFamily="34" charset="0"/>
              </a:rPr>
              <a:pPr/>
              <a:t>3</a:t>
            </a:fld>
            <a:endParaRPr lang="en-US" altLang="en-US">
              <a:latin typeface="Calibri" panose="020F0502020204030204" pitchFamily="34" charset="0"/>
            </a:endParaRPr>
          </a:p>
        </p:txBody>
      </p:sp>
      <p:sp>
        <p:nvSpPr>
          <p:cNvPr id="11269" name="Date Placeholder 4">
            <a:extLst>
              <a:ext uri="{FF2B5EF4-FFF2-40B4-BE49-F238E27FC236}">
                <a16:creationId xmlns:a16="http://schemas.microsoft.com/office/drawing/2014/main" id="{D1F572CC-4E17-035A-6211-AE7835D184AA}"/>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aramond" panose="02020404030301010803" pitchFamily="18" charset="0"/>
              </a:defRPr>
            </a:lvl1pPr>
            <a:lvl2pPr marL="761265" indent="-292794">
              <a:defRPr>
                <a:solidFill>
                  <a:schemeClr val="tx1"/>
                </a:solidFill>
                <a:latin typeface="Garamond" panose="02020404030301010803" pitchFamily="18" charset="0"/>
              </a:defRPr>
            </a:lvl2pPr>
            <a:lvl3pPr marL="1171177" indent="-234235">
              <a:defRPr>
                <a:solidFill>
                  <a:schemeClr val="tx1"/>
                </a:solidFill>
                <a:latin typeface="Garamond" panose="02020404030301010803" pitchFamily="18" charset="0"/>
              </a:defRPr>
            </a:lvl3pPr>
            <a:lvl4pPr marL="1639647" indent="-234235">
              <a:defRPr>
                <a:solidFill>
                  <a:schemeClr val="tx1"/>
                </a:solidFill>
                <a:latin typeface="Garamond" panose="02020404030301010803" pitchFamily="18" charset="0"/>
              </a:defRPr>
            </a:lvl4pPr>
            <a:lvl5pPr marL="2108118" indent="-234235">
              <a:defRPr>
                <a:solidFill>
                  <a:schemeClr val="tx1"/>
                </a:solidFill>
                <a:latin typeface="Garamond" panose="02020404030301010803" pitchFamily="18" charset="0"/>
              </a:defRPr>
            </a:lvl5pPr>
            <a:lvl6pPr marL="2576589" indent="-234235" fontAlgn="base">
              <a:spcBef>
                <a:spcPct val="0"/>
              </a:spcBef>
              <a:spcAft>
                <a:spcPct val="0"/>
              </a:spcAft>
              <a:defRPr>
                <a:solidFill>
                  <a:schemeClr val="tx1"/>
                </a:solidFill>
                <a:latin typeface="Garamond" panose="02020404030301010803" pitchFamily="18" charset="0"/>
              </a:defRPr>
            </a:lvl6pPr>
            <a:lvl7pPr marL="3045060" indent="-234235" fontAlgn="base">
              <a:spcBef>
                <a:spcPct val="0"/>
              </a:spcBef>
              <a:spcAft>
                <a:spcPct val="0"/>
              </a:spcAft>
              <a:defRPr>
                <a:solidFill>
                  <a:schemeClr val="tx1"/>
                </a:solidFill>
                <a:latin typeface="Garamond" panose="02020404030301010803" pitchFamily="18" charset="0"/>
              </a:defRPr>
            </a:lvl7pPr>
            <a:lvl8pPr marL="3513531" indent="-234235" fontAlgn="base">
              <a:spcBef>
                <a:spcPct val="0"/>
              </a:spcBef>
              <a:spcAft>
                <a:spcPct val="0"/>
              </a:spcAft>
              <a:defRPr>
                <a:solidFill>
                  <a:schemeClr val="tx1"/>
                </a:solidFill>
                <a:latin typeface="Garamond" panose="02020404030301010803" pitchFamily="18" charset="0"/>
              </a:defRPr>
            </a:lvl8pPr>
            <a:lvl9pPr marL="3982002" indent="-234235" fontAlgn="base">
              <a:spcBef>
                <a:spcPct val="0"/>
              </a:spcBef>
              <a:spcAft>
                <a:spcPct val="0"/>
              </a:spcAft>
              <a:defRPr>
                <a:solidFill>
                  <a:schemeClr val="tx1"/>
                </a:solidFill>
                <a:latin typeface="Garamond" panose="02020404030301010803" pitchFamily="18" charset="0"/>
              </a:defRPr>
            </a:lvl9pPr>
          </a:lstStyle>
          <a:p>
            <a:pPr fontAlgn="base">
              <a:spcBef>
                <a:spcPct val="0"/>
              </a:spcBef>
              <a:spcAft>
                <a:spcPct val="0"/>
              </a:spcAft>
            </a:pPr>
            <a:r>
              <a:rPr lang="en-US" altLang="en-US">
                <a:latin typeface="Calibri" panose="020F0502020204030204" pitchFamily="34" charset="0"/>
              </a:rPr>
              <a:t>5/10/2026 am</a:t>
            </a:r>
          </a:p>
        </p:txBody>
      </p:sp>
      <p:sp>
        <p:nvSpPr>
          <p:cNvPr id="3" name="Footer Placeholder 2">
            <a:extLst>
              <a:ext uri="{FF2B5EF4-FFF2-40B4-BE49-F238E27FC236}">
                <a16:creationId xmlns:a16="http://schemas.microsoft.com/office/drawing/2014/main" id="{7F44F26E-55BE-A9B0-6E3B-FBBA1DF1C192}"/>
              </a:ext>
            </a:extLst>
          </p:cNvPr>
          <p:cNvSpPr>
            <a:spLocks noGrp="1"/>
          </p:cNvSpPr>
          <p:nvPr>
            <p:ph type="ftr" sz="quarter" idx="4"/>
          </p:nvPr>
        </p:nvSpPr>
        <p:spPr/>
        <p:txBody>
          <a:bodyPr/>
          <a:lstStyle/>
          <a:p>
            <a:pPr>
              <a:defRPr/>
            </a:pPr>
            <a:r>
              <a:rPr lang="en-US"/>
              <a:t>Randy Childs</a:t>
            </a:r>
          </a:p>
        </p:txBody>
      </p:sp>
    </p:spTree>
    <p:extLst>
      <p:ext uri="{BB962C8B-B14F-4D97-AF65-F5344CB8AC3E}">
        <p14:creationId xmlns:p14="http://schemas.microsoft.com/office/powerpoint/2010/main" val="3116738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Corinthians 11:23-28 Are they servants of Christ?—I speak as if insane—I more so; in far more labors, in far more imprisonments, beaten times without number, often in danger of death. </a:t>
            </a:r>
            <a:r>
              <a:rPr lang="en-US" b="1" baseline="30000" dirty="0"/>
              <a:t>24 </a:t>
            </a:r>
            <a:r>
              <a:rPr lang="en-US" dirty="0"/>
              <a:t>Five times I received from the Jews thirty-nine </a:t>
            </a:r>
            <a:r>
              <a:rPr lang="en-US" i="1" dirty="0"/>
              <a:t>lashes</a:t>
            </a:r>
            <a:r>
              <a:rPr lang="en-US" dirty="0"/>
              <a:t>. </a:t>
            </a:r>
            <a:r>
              <a:rPr lang="en-US" b="1" baseline="30000" dirty="0"/>
              <a:t>25 </a:t>
            </a:r>
            <a:r>
              <a:rPr lang="en-US" dirty="0"/>
              <a:t>Three times I was beaten with rods, once I was stoned, three times I was shipwrecked, a night and a day I have spent in the deep. </a:t>
            </a:r>
            <a:r>
              <a:rPr lang="en-US" b="1" baseline="30000" dirty="0"/>
              <a:t>26 </a:t>
            </a:r>
            <a:r>
              <a:rPr lang="en-US" i="1" dirty="0"/>
              <a:t>I have been</a:t>
            </a:r>
            <a:r>
              <a:rPr lang="en-US" dirty="0"/>
              <a:t> on frequent journeys, in dangers from rivers, dangers from robbers, dangers from </a:t>
            </a:r>
            <a:r>
              <a:rPr lang="en-US" i="1" dirty="0"/>
              <a:t>my</a:t>
            </a:r>
            <a:r>
              <a:rPr lang="en-US" dirty="0"/>
              <a:t> countrymen, dangers from the Gentiles, dangers in the city, dangers in the wilderness, dangers on the sea, dangers among false brethren; </a:t>
            </a:r>
            <a:r>
              <a:rPr lang="en-US" b="1" baseline="30000" dirty="0"/>
              <a:t>27 </a:t>
            </a:r>
            <a:r>
              <a:rPr lang="en-US" i="1" dirty="0"/>
              <a:t>I have been</a:t>
            </a:r>
            <a:r>
              <a:rPr lang="en-US" dirty="0"/>
              <a:t> in labor and hardship, through many sleepless nights, in hunger and thirst, often without food, in cold and exposure. </a:t>
            </a:r>
            <a:r>
              <a:rPr lang="en-US" b="1" baseline="30000" dirty="0"/>
              <a:t>28 </a:t>
            </a:r>
            <a:r>
              <a:rPr lang="en-US" dirty="0"/>
              <a:t>Apart from </a:t>
            </a:r>
            <a:r>
              <a:rPr lang="en-US" i="1" dirty="0"/>
              <a:t>such</a:t>
            </a:r>
            <a:r>
              <a:rPr lang="en-US" dirty="0"/>
              <a:t> external things, there is the daily pressure on me </a:t>
            </a:r>
            <a:r>
              <a:rPr lang="en-US" i="1" dirty="0"/>
              <a:t>of</a:t>
            </a:r>
            <a:r>
              <a:rPr lang="en-US" dirty="0"/>
              <a:t> concern for all the churches. </a:t>
            </a:r>
          </a:p>
        </p:txBody>
      </p:sp>
      <p:sp>
        <p:nvSpPr>
          <p:cNvPr id="5" name="Date Placeholder 4"/>
          <p:cNvSpPr>
            <a:spLocks noGrp="1"/>
          </p:cNvSpPr>
          <p:nvPr>
            <p:ph type="dt" idx="1"/>
          </p:nvPr>
        </p:nvSpPr>
        <p:spPr/>
        <p:txBody>
          <a:bodyPr/>
          <a:lstStyle/>
          <a:p>
            <a:pPr>
              <a:defRPr/>
            </a:pPr>
            <a:r>
              <a:rPr lang="en-US"/>
              <a:t>5/10/2026 am</a:t>
            </a:r>
          </a:p>
        </p:txBody>
      </p:sp>
      <p:sp>
        <p:nvSpPr>
          <p:cNvPr id="6" name="Slide Number Placeholder 5"/>
          <p:cNvSpPr>
            <a:spLocks noGrp="1"/>
          </p:cNvSpPr>
          <p:nvPr>
            <p:ph type="sldNum" sz="quarter" idx="5"/>
          </p:nvPr>
        </p:nvSpPr>
        <p:spPr/>
        <p:txBody>
          <a:bodyPr/>
          <a:lstStyle/>
          <a:p>
            <a:fld id="{2E6C4358-3400-4ACE-A665-70C8E7843442}" type="slidenum">
              <a:rPr lang="en-US" altLang="en-US" smtClean="0"/>
              <a:pPr/>
              <a:t>33</a:t>
            </a:fld>
            <a:endParaRPr lang="en-US" altLang="en-US"/>
          </a:p>
        </p:txBody>
      </p:sp>
      <p:sp>
        <p:nvSpPr>
          <p:cNvPr id="7" name="Footer Placeholder 6">
            <a:extLst>
              <a:ext uri="{FF2B5EF4-FFF2-40B4-BE49-F238E27FC236}">
                <a16:creationId xmlns:a16="http://schemas.microsoft.com/office/drawing/2014/main" id="{34C908F0-4520-6FA3-99C3-E7650B96E37A}"/>
              </a:ext>
            </a:extLst>
          </p:cNvPr>
          <p:cNvSpPr>
            <a:spLocks noGrp="1"/>
          </p:cNvSpPr>
          <p:nvPr>
            <p:ph type="ftr" sz="quarter" idx="4"/>
          </p:nvPr>
        </p:nvSpPr>
        <p:spPr/>
        <p:txBody>
          <a:bodyPr/>
          <a:lstStyle/>
          <a:p>
            <a:pPr>
              <a:defRPr/>
            </a:pPr>
            <a:r>
              <a:rPr lang="en-US"/>
              <a:t>Randy Childs</a:t>
            </a:r>
          </a:p>
        </p:txBody>
      </p:sp>
    </p:spTree>
    <p:extLst>
      <p:ext uri="{BB962C8B-B14F-4D97-AF65-F5344CB8AC3E}">
        <p14:creationId xmlns:p14="http://schemas.microsoft.com/office/powerpoint/2010/main" val="293285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CC9D6-2811-2887-AC84-D04C48033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846868-E46C-8FB7-3A72-8D5FF70F2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51B33-AE1A-1B7E-CB89-E3CD3843F77A}"/>
              </a:ext>
            </a:extLst>
          </p:cNvPr>
          <p:cNvSpPr>
            <a:spLocks noGrp="1"/>
          </p:cNvSpPr>
          <p:nvPr>
            <p:ph type="body" idx="1"/>
          </p:nvPr>
        </p:nvSpPr>
        <p:spPr/>
        <p:txBody>
          <a:bodyPr/>
          <a:lstStyle/>
          <a:p>
            <a:r>
              <a:rPr lang="en-US" dirty="0"/>
              <a:t>2 Corinthians 11:23-28 Are they servants of Christ?—I speak as if insane—I more so; in far more labors, in far more imprisonments, beaten times without number, often in danger of death. </a:t>
            </a:r>
            <a:r>
              <a:rPr lang="en-US" b="1" baseline="30000" dirty="0"/>
              <a:t>24 </a:t>
            </a:r>
            <a:r>
              <a:rPr lang="en-US" dirty="0"/>
              <a:t>Five times I received from the Jews thirty-nine </a:t>
            </a:r>
            <a:r>
              <a:rPr lang="en-US" i="1" dirty="0"/>
              <a:t>lashes</a:t>
            </a:r>
            <a:r>
              <a:rPr lang="en-US" dirty="0"/>
              <a:t>. </a:t>
            </a:r>
            <a:r>
              <a:rPr lang="en-US" b="1" baseline="30000" dirty="0"/>
              <a:t>25 </a:t>
            </a:r>
            <a:r>
              <a:rPr lang="en-US" dirty="0"/>
              <a:t>Three times I was beaten with rods, once I was stoned, three times I was shipwrecked, a night and a day I have spent in the deep. </a:t>
            </a:r>
            <a:r>
              <a:rPr lang="en-US" b="1" baseline="30000" dirty="0"/>
              <a:t>26 </a:t>
            </a:r>
            <a:r>
              <a:rPr lang="en-US" i="1" dirty="0"/>
              <a:t>I have been</a:t>
            </a:r>
            <a:r>
              <a:rPr lang="en-US" dirty="0"/>
              <a:t> on frequent journeys, in dangers from rivers, dangers from robbers, dangers from </a:t>
            </a:r>
            <a:r>
              <a:rPr lang="en-US" i="1" dirty="0"/>
              <a:t>my</a:t>
            </a:r>
            <a:r>
              <a:rPr lang="en-US" dirty="0"/>
              <a:t> countrymen, dangers from the Gentiles, dangers in the city, dangers in the wilderness, dangers on the sea, dangers among false brethren; </a:t>
            </a:r>
            <a:r>
              <a:rPr lang="en-US" b="1" baseline="30000" dirty="0"/>
              <a:t>27 </a:t>
            </a:r>
            <a:r>
              <a:rPr lang="en-US" i="1" dirty="0"/>
              <a:t>I have been</a:t>
            </a:r>
            <a:r>
              <a:rPr lang="en-US" dirty="0"/>
              <a:t> in labor and hardship, through many sleepless nights, in hunger and thirst, often without food, in cold and exposure. </a:t>
            </a:r>
            <a:r>
              <a:rPr lang="en-US" b="1" baseline="30000" dirty="0"/>
              <a:t>28 </a:t>
            </a:r>
            <a:r>
              <a:rPr lang="en-US" dirty="0"/>
              <a:t>Apart from </a:t>
            </a:r>
            <a:r>
              <a:rPr lang="en-US" i="1" dirty="0"/>
              <a:t>such</a:t>
            </a:r>
            <a:r>
              <a:rPr lang="en-US" dirty="0"/>
              <a:t> external things, there is the daily pressure on me </a:t>
            </a:r>
            <a:r>
              <a:rPr lang="en-US" i="1" dirty="0"/>
              <a:t>of</a:t>
            </a:r>
            <a:r>
              <a:rPr lang="en-US" dirty="0"/>
              <a:t> concern for all the churches. </a:t>
            </a:r>
          </a:p>
        </p:txBody>
      </p:sp>
      <p:sp>
        <p:nvSpPr>
          <p:cNvPr id="5" name="Date Placeholder 4">
            <a:extLst>
              <a:ext uri="{FF2B5EF4-FFF2-40B4-BE49-F238E27FC236}">
                <a16:creationId xmlns:a16="http://schemas.microsoft.com/office/drawing/2014/main" id="{AA34CFEB-1F29-2F32-587F-A9CA1768A124}"/>
              </a:ext>
            </a:extLst>
          </p:cNvPr>
          <p:cNvSpPr>
            <a:spLocks noGrp="1"/>
          </p:cNvSpPr>
          <p:nvPr>
            <p:ph type="dt" idx="1"/>
          </p:nvPr>
        </p:nvSpPr>
        <p:spPr/>
        <p:txBody>
          <a:bodyPr/>
          <a:lstStyle/>
          <a:p>
            <a:pPr>
              <a:defRPr/>
            </a:pPr>
            <a:r>
              <a:rPr lang="en-US"/>
              <a:t>5/10/2026 am</a:t>
            </a:r>
          </a:p>
        </p:txBody>
      </p:sp>
      <p:sp>
        <p:nvSpPr>
          <p:cNvPr id="6" name="Slide Number Placeholder 5">
            <a:extLst>
              <a:ext uri="{FF2B5EF4-FFF2-40B4-BE49-F238E27FC236}">
                <a16:creationId xmlns:a16="http://schemas.microsoft.com/office/drawing/2014/main" id="{1C2F472E-603A-3269-21B4-69947AB96294}"/>
              </a:ext>
            </a:extLst>
          </p:cNvPr>
          <p:cNvSpPr>
            <a:spLocks noGrp="1"/>
          </p:cNvSpPr>
          <p:nvPr>
            <p:ph type="sldNum" sz="quarter" idx="5"/>
          </p:nvPr>
        </p:nvSpPr>
        <p:spPr/>
        <p:txBody>
          <a:bodyPr/>
          <a:lstStyle/>
          <a:p>
            <a:fld id="{2E6C4358-3400-4ACE-A665-70C8E7843442}" type="slidenum">
              <a:rPr lang="en-US" altLang="en-US" smtClean="0"/>
              <a:pPr/>
              <a:t>34</a:t>
            </a:fld>
            <a:endParaRPr lang="en-US" altLang="en-US"/>
          </a:p>
        </p:txBody>
      </p:sp>
      <p:sp>
        <p:nvSpPr>
          <p:cNvPr id="7" name="Footer Placeholder 6">
            <a:extLst>
              <a:ext uri="{FF2B5EF4-FFF2-40B4-BE49-F238E27FC236}">
                <a16:creationId xmlns:a16="http://schemas.microsoft.com/office/drawing/2014/main" id="{70A58619-7587-76DC-E84B-8687213FDF1B}"/>
              </a:ext>
            </a:extLst>
          </p:cNvPr>
          <p:cNvSpPr>
            <a:spLocks noGrp="1"/>
          </p:cNvSpPr>
          <p:nvPr>
            <p:ph type="ftr" sz="quarter" idx="4"/>
          </p:nvPr>
        </p:nvSpPr>
        <p:spPr/>
        <p:txBody>
          <a:bodyPr/>
          <a:lstStyle/>
          <a:p>
            <a:pPr>
              <a:defRPr/>
            </a:pPr>
            <a:r>
              <a:rPr lang="en-US"/>
              <a:t>Randy Childs</a:t>
            </a:r>
          </a:p>
        </p:txBody>
      </p:sp>
    </p:spTree>
    <p:extLst>
      <p:ext uri="{BB962C8B-B14F-4D97-AF65-F5344CB8AC3E}">
        <p14:creationId xmlns:p14="http://schemas.microsoft.com/office/powerpoint/2010/main" val="214126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8F96BAE7-4A6B-6D31-6DF5-CCE659714E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7B5D49DA-2FD7-8A17-0816-9E8B3ED61D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2 Thessalonians 2:14 </a:t>
            </a:r>
            <a:r>
              <a:rPr lang="en-US" dirty="0"/>
              <a:t>It was for this He called you through our gospel, that you may gain the glory of our Lord Jesus Christ.</a:t>
            </a:r>
          </a:p>
          <a:p>
            <a:pPr eaLnBrk="1" hangingPunct="1">
              <a:spcBef>
                <a:spcPct val="0"/>
              </a:spcBef>
            </a:pPr>
            <a:endParaRPr lang="en-US" altLang="en-US" dirty="0"/>
          </a:p>
          <a:p>
            <a:pPr eaLnBrk="1" hangingPunct="1">
              <a:spcBef>
                <a:spcPct val="0"/>
              </a:spcBef>
            </a:pPr>
            <a:r>
              <a:rPr lang="en-US" altLang="en-US" dirty="0"/>
              <a:t>James 1:21 </a:t>
            </a:r>
            <a:r>
              <a:rPr lang="en-US" dirty="0"/>
              <a:t>Therefore, putting aside all filthiness and </a:t>
            </a:r>
            <a:r>
              <a:rPr lang="en-US" i="1" dirty="0"/>
              <a:t>all</a:t>
            </a:r>
            <a:r>
              <a:rPr lang="en-US" dirty="0"/>
              <a:t> that remains of wickedness, in humility receive the word implanted, which is able to save your souls. </a:t>
            </a:r>
          </a:p>
          <a:p>
            <a:pPr eaLnBrk="1" hangingPunct="1">
              <a:spcBef>
                <a:spcPct val="0"/>
              </a:spcBef>
            </a:pPr>
            <a:endParaRPr lang="en-US" altLang="en-US" dirty="0"/>
          </a:p>
          <a:p>
            <a:pPr eaLnBrk="1" hangingPunct="1">
              <a:spcBef>
                <a:spcPct val="0"/>
              </a:spcBef>
            </a:pPr>
            <a:r>
              <a:rPr lang="en-US" altLang="en-US" dirty="0"/>
              <a:t>John 8:24 </a:t>
            </a:r>
            <a:r>
              <a:rPr lang="en-US" dirty="0"/>
              <a:t>Therefore I said to you that you will die in your sins; for unless you believe that I am </a:t>
            </a:r>
            <a:r>
              <a:rPr lang="en-US" i="1" dirty="0"/>
              <a:t>He</a:t>
            </a:r>
            <a:r>
              <a:rPr lang="en-US" dirty="0"/>
              <a:t>, you will die in your sins.” </a:t>
            </a:r>
          </a:p>
          <a:p>
            <a:pPr eaLnBrk="1" hangingPunct="1">
              <a:spcBef>
                <a:spcPct val="0"/>
              </a:spcBef>
            </a:pPr>
            <a:endParaRPr lang="en-US" altLang="en-US" dirty="0"/>
          </a:p>
          <a:p>
            <a:pPr eaLnBrk="1" hangingPunct="1">
              <a:spcBef>
                <a:spcPct val="0"/>
              </a:spcBef>
            </a:pPr>
            <a:r>
              <a:rPr lang="en-US" dirty="0"/>
              <a:t>Hebrews 11:6 And without faith it is impossible to please </a:t>
            </a:r>
            <a:r>
              <a:rPr lang="en-US" i="1" dirty="0"/>
              <a:t>Him</a:t>
            </a:r>
            <a:r>
              <a:rPr lang="en-US" dirty="0"/>
              <a:t>, for he who comes to God must believe that He is and </a:t>
            </a:r>
            <a:r>
              <a:rPr lang="en-US" i="1" dirty="0"/>
              <a:t>that</a:t>
            </a:r>
            <a:r>
              <a:rPr lang="en-US" dirty="0"/>
              <a:t> He is a rewarder of those who seek Him.</a:t>
            </a:r>
          </a:p>
          <a:p>
            <a:pPr eaLnBrk="1" hangingPunct="1">
              <a:spcBef>
                <a:spcPct val="0"/>
              </a:spcBef>
            </a:pPr>
            <a:endParaRPr lang="en-US" altLang="en-US" dirty="0"/>
          </a:p>
          <a:p>
            <a:pPr eaLnBrk="1" hangingPunct="1">
              <a:spcBef>
                <a:spcPct val="0"/>
              </a:spcBef>
            </a:pPr>
            <a:r>
              <a:rPr lang="en-US" altLang="en-US" dirty="0"/>
              <a:t>Luke 13:3 </a:t>
            </a:r>
            <a:r>
              <a:rPr lang="en-US" dirty="0"/>
              <a:t>I tell you, no, but unless you repent, you will all likewise perish.</a:t>
            </a:r>
            <a:endParaRPr lang="en-US" altLang="en-US" dirty="0"/>
          </a:p>
          <a:p>
            <a:pPr eaLnBrk="1" hangingPunct="1">
              <a:spcBef>
                <a:spcPct val="0"/>
              </a:spcBef>
            </a:pPr>
            <a:endParaRPr lang="en-US" altLang="en-US" dirty="0"/>
          </a:p>
          <a:p>
            <a:pPr eaLnBrk="1" hangingPunct="1">
              <a:spcBef>
                <a:spcPct val="0"/>
              </a:spcBef>
            </a:pPr>
            <a:r>
              <a:rPr lang="en-US" altLang="en-US" dirty="0"/>
              <a:t>Acts 17:30-31 </a:t>
            </a:r>
            <a:r>
              <a:rPr lang="en-US" dirty="0"/>
              <a:t>Therefore having overlooked the times of ignorance, God is now declaring to men that all </a:t>
            </a:r>
            <a:r>
              <a:rPr lang="en-US" i="1" dirty="0"/>
              <a:t>people</a:t>
            </a:r>
            <a:r>
              <a:rPr lang="en-US" dirty="0"/>
              <a:t> everywhere should repent, </a:t>
            </a:r>
            <a:r>
              <a:rPr lang="en-US" b="1" baseline="30000" dirty="0"/>
              <a:t>31 </a:t>
            </a:r>
            <a:r>
              <a:rPr lang="en-US" dirty="0"/>
              <a:t>because He has fixed a day in which He will judge the world in righteousness through a Man whom He has appointed, having furnished proof to all men by raising Him from the dead.”</a:t>
            </a:r>
          </a:p>
          <a:p>
            <a:pPr eaLnBrk="1" hangingPunct="1">
              <a:spcBef>
                <a:spcPct val="0"/>
              </a:spcBef>
            </a:pPr>
            <a:endParaRPr lang="en-US" altLang="en-US" dirty="0"/>
          </a:p>
          <a:p>
            <a:pPr eaLnBrk="1" hangingPunct="1">
              <a:spcBef>
                <a:spcPct val="0"/>
              </a:spcBef>
            </a:pPr>
            <a:r>
              <a:rPr lang="en-US" altLang="en-US" dirty="0"/>
              <a:t>Romans 10:9-10 </a:t>
            </a:r>
            <a:r>
              <a:rPr lang="en-US" dirty="0"/>
              <a:t>that if you confess with your mouth Jesus </a:t>
            </a:r>
            <a:r>
              <a:rPr lang="en-US" i="1" dirty="0"/>
              <a:t>as</a:t>
            </a:r>
            <a:r>
              <a:rPr lang="en-US" dirty="0"/>
              <a:t> Lord, and believe in your heart that God raised Him from the dead, you will be saved; </a:t>
            </a:r>
            <a:r>
              <a:rPr lang="en-US" b="1" baseline="30000" dirty="0"/>
              <a:t>10 </a:t>
            </a:r>
            <a:r>
              <a:rPr lang="en-US" dirty="0"/>
              <a:t>for with the heart a person believes, resulting in righteousness, and with the mouth he confesses, resulting in salvation. </a:t>
            </a:r>
            <a:endParaRPr lang="en-US" altLang="en-US" dirty="0"/>
          </a:p>
          <a:p>
            <a:pPr eaLnBrk="1" hangingPunct="1">
              <a:spcBef>
                <a:spcPct val="0"/>
              </a:spcBef>
            </a:pPr>
            <a:endParaRPr lang="en-US" altLang="en-US" dirty="0"/>
          </a:p>
          <a:p>
            <a:pPr eaLnBrk="1" hangingPunct="1">
              <a:spcBef>
                <a:spcPct val="0"/>
              </a:spcBef>
            </a:pPr>
            <a:r>
              <a:rPr lang="en-US" altLang="en-US" dirty="0"/>
              <a:t>Matthew 10:32-33 </a:t>
            </a:r>
            <a:r>
              <a:rPr lang="en-US" dirty="0"/>
              <a:t>“Therefore everyone who confesses Me before men, I will also confess him before My Father who is in heaven. </a:t>
            </a:r>
            <a:r>
              <a:rPr lang="en-US" b="1" baseline="30000" dirty="0"/>
              <a:t>33 </a:t>
            </a:r>
            <a:r>
              <a:rPr lang="en-US" dirty="0"/>
              <a:t>But whoever denies Me before men, I will also deny him before My Father who is in heaven.</a:t>
            </a:r>
            <a:endParaRPr lang="en-US" altLang="en-US" dirty="0"/>
          </a:p>
          <a:p>
            <a:pPr eaLnBrk="1" hangingPunct="1">
              <a:spcBef>
                <a:spcPct val="0"/>
              </a:spcBef>
            </a:pPr>
            <a:endParaRPr lang="en-US" altLang="en-US" dirty="0"/>
          </a:p>
          <a:p>
            <a:pPr eaLnBrk="1" hangingPunct="1">
              <a:spcBef>
                <a:spcPct val="0"/>
              </a:spcBef>
            </a:pPr>
            <a:r>
              <a:rPr lang="en-US" dirty="0"/>
              <a:t>Mark 16:16 He who has believed and has been baptized shall be saved; but he who has disbelieved shall be condemned.</a:t>
            </a:r>
          </a:p>
          <a:p>
            <a:pPr eaLnBrk="1" hangingPunct="1">
              <a:spcBef>
                <a:spcPct val="0"/>
              </a:spcBef>
            </a:pPr>
            <a:endParaRPr lang="en-US" altLang="en-US" dirty="0"/>
          </a:p>
          <a:p>
            <a:pPr eaLnBrk="1" hangingPunct="1">
              <a:spcBef>
                <a:spcPct val="0"/>
              </a:spcBef>
            </a:pPr>
            <a:r>
              <a:rPr lang="en-US" altLang="en-US" dirty="0"/>
              <a:t>Acts 2:38 </a:t>
            </a:r>
            <a:r>
              <a:rPr lang="en-US" dirty="0"/>
              <a:t>Peter </a:t>
            </a:r>
            <a:r>
              <a:rPr lang="en-US" i="1" dirty="0"/>
              <a:t>said</a:t>
            </a:r>
            <a:r>
              <a:rPr lang="en-US" dirty="0"/>
              <a:t> to them, “Repent, and each of you be baptized in the name of Jesus Christ for the forgiveness of your sins; and you will receive the gift of the Holy Spirit.</a:t>
            </a:r>
          </a:p>
          <a:p>
            <a:pPr eaLnBrk="1" hangingPunct="1">
              <a:spcBef>
                <a:spcPct val="0"/>
              </a:spcBef>
            </a:pPr>
            <a:endParaRPr lang="en-US" altLang="en-US" dirty="0"/>
          </a:p>
          <a:p>
            <a:pPr eaLnBrk="1" hangingPunct="1">
              <a:spcBef>
                <a:spcPct val="0"/>
              </a:spcBef>
            </a:pPr>
            <a:r>
              <a:rPr lang="en-US" altLang="en-US" dirty="0"/>
              <a:t>Matthew 7:21 </a:t>
            </a:r>
            <a:r>
              <a:rPr lang="en-US" dirty="0"/>
              <a:t>“Not everyone who says to Me, ‘Lord, Lord,’ will enter the kingdom of heaven, but he who does the will of My Father who is in heaven </a:t>
            </a:r>
            <a:r>
              <a:rPr lang="en-US" i="1" dirty="0"/>
              <a:t>will enter</a:t>
            </a:r>
            <a:r>
              <a:rPr lang="en-US" dirty="0"/>
              <a:t>.</a:t>
            </a:r>
          </a:p>
          <a:p>
            <a:pPr eaLnBrk="1" hangingPunct="1">
              <a:spcBef>
                <a:spcPct val="0"/>
              </a:spcBef>
            </a:pPr>
            <a:endParaRPr lang="en-US" altLang="en-US" dirty="0"/>
          </a:p>
          <a:p>
            <a:pPr eaLnBrk="1" hangingPunct="1">
              <a:spcBef>
                <a:spcPct val="0"/>
              </a:spcBef>
            </a:pPr>
            <a:r>
              <a:rPr lang="en-US" altLang="en-US" dirty="0"/>
              <a:t>Hebrews 5:9 </a:t>
            </a:r>
            <a:r>
              <a:rPr lang="en-US" dirty="0"/>
              <a:t>And having been made perfect, He became to all those who obey Him the source of eternal salvation…”</a:t>
            </a:r>
            <a:endParaRPr lang="en-US" altLang="en-US" dirty="0"/>
          </a:p>
          <a:p>
            <a:pPr eaLnBrk="1" hangingPunct="1">
              <a:spcBef>
                <a:spcPct val="0"/>
              </a:spcBef>
            </a:pPr>
            <a:endParaRPr lang="en-US" altLang="en-US" dirty="0"/>
          </a:p>
          <a:p>
            <a:pPr eaLnBrk="1" hangingPunct="1">
              <a:spcBef>
                <a:spcPct val="0"/>
              </a:spcBef>
            </a:pPr>
            <a:endParaRPr lang="en-US" altLang="en-US" dirty="0"/>
          </a:p>
        </p:txBody>
      </p:sp>
      <p:sp>
        <p:nvSpPr>
          <p:cNvPr id="68612" name="Slide Number Placeholder 3">
            <a:extLst>
              <a:ext uri="{FF2B5EF4-FFF2-40B4-BE49-F238E27FC236}">
                <a16:creationId xmlns:a16="http://schemas.microsoft.com/office/drawing/2014/main" id="{B7B0C701-7EAF-C26B-DC27-7AA68393B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anose="020B0502020202020204" pitchFamily="34" charset="0"/>
              </a:defRPr>
            </a:lvl1pPr>
            <a:lvl2pPr marL="761265" indent="-292794">
              <a:defRPr>
                <a:solidFill>
                  <a:schemeClr val="tx1"/>
                </a:solidFill>
                <a:latin typeface="Century Gothic" panose="020B0502020202020204" pitchFamily="34" charset="0"/>
              </a:defRPr>
            </a:lvl2pPr>
            <a:lvl3pPr marL="1171177" indent="-234235">
              <a:defRPr>
                <a:solidFill>
                  <a:schemeClr val="tx1"/>
                </a:solidFill>
                <a:latin typeface="Century Gothic" panose="020B0502020202020204" pitchFamily="34" charset="0"/>
              </a:defRPr>
            </a:lvl3pPr>
            <a:lvl4pPr marL="1639647" indent="-234235">
              <a:defRPr>
                <a:solidFill>
                  <a:schemeClr val="tx1"/>
                </a:solidFill>
                <a:latin typeface="Century Gothic" panose="020B0502020202020204" pitchFamily="34" charset="0"/>
              </a:defRPr>
            </a:lvl4pPr>
            <a:lvl5pPr marL="2108118" indent="-234235">
              <a:defRPr>
                <a:solidFill>
                  <a:schemeClr val="tx1"/>
                </a:solidFill>
                <a:latin typeface="Century Gothic" panose="020B0502020202020204" pitchFamily="34" charset="0"/>
              </a:defRPr>
            </a:lvl5pPr>
            <a:lvl6pPr marL="2576589" indent="-234235" defTabSz="468471" fontAlgn="base">
              <a:spcBef>
                <a:spcPct val="0"/>
              </a:spcBef>
              <a:spcAft>
                <a:spcPct val="0"/>
              </a:spcAft>
              <a:defRPr>
                <a:solidFill>
                  <a:schemeClr val="tx1"/>
                </a:solidFill>
                <a:latin typeface="Century Gothic" panose="020B0502020202020204" pitchFamily="34" charset="0"/>
              </a:defRPr>
            </a:lvl6pPr>
            <a:lvl7pPr marL="3045060" indent="-234235" defTabSz="468471" fontAlgn="base">
              <a:spcBef>
                <a:spcPct val="0"/>
              </a:spcBef>
              <a:spcAft>
                <a:spcPct val="0"/>
              </a:spcAft>
              <a:defRPr>
                <a:solidFill>
                  <a:schemeClr val="tx1"/>
                </a:solidFill>
                <a:latin typeface="Century Gothic" panose="020B0502020202020204" pitchFamily="34" charset="0"/>
              </a:defRPr>
            </a:lvl7pPr>
            <a:lvl8pPr marL="3513531" indent="-234235" defTabSz="468471" fontAlgn="base">
              <a:spcBef>
                <a:spcPct val="0"/>
              </a:spcBef>
              <a:spcAft>
                <a:spcPct val="0"/>
              </a:spcAft>
              <a:defRPr>
                <a:solidFill>
                  <a:schemeClr val="tx1"/>
                </a:solidFill>
                <a:latin typeface="Century Gothic" panose="020B0502020202020204" pitchFamily="34" charset="0"/>
              </a:defRPr>
            </a:lvl8pPr>
            <a:lvl9pPr marL="3982002" indent="-234235" defTabSz="468471"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fld id="{AC2FE077-62AA-4FDF-923F-382C347E710D}" type="slidenum">
              <a:rPr lang="en-US" altLang="en-US" smtClean="0">
                <a:latin typeface="Calibri" panose="020F0502020204030204" pitchFamily="34" charset="0"/>
              </a:rPr>
              <a:pPr fontAlgn="base">
                <a:spcBef>
                  <a:spcPct val="0"/>
                </a:spcBef>
                <a:spcAft>
                  <a:spcPct val="0"/>
                </a:spcAft>
              </a:pPr>
              <a:t>36</a:t>
            </a:fld>
            <a:endParaRPr lang="en-US" altLang="en-US">
              <a:latin typeface="Calibri" panose="020F0502020204030204" pitchFamily="34" charset="0"/>
            </a:endParaRPr>
          </a:p>
        </p:txBody>
      </p:sp>
      <p:sp>
        <p:nvSpPr>
          <p:cNvPr id="68613" name="Date Placeholder 4">
            <a:extLst>
              <a:ext uri="{FF2B5EF4-FFF2-40B4-BE49-F238E27FC236}">
                <a16:creationId xmlns:a16="http://schemas.microsoft.com/office/drawing/2014/main" id="{C3520C47-BEEB-E7FE-970D-0D99E96E027E}"/>
              </a:ext>
            </a:extLst>
          </p:cNvPr>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Century Gothic" panose="020B0502020202020204" pitchFamily="34" charset="0"/>
              </a:defRPr>
            </a:lvl1pPr>
            <a:lvl2pPr marL="761265" indent="-292794">
              <a:defRPr>
                <a:solidFill>
                  <a:schemeClr val="tx1"/>
                </a:solidFill>
                <a:latin typeface="Century Gothic" panose="020B0502020202020204" pitchFamily="34" charset="0"/>
              </a:defRPr>
            </a:lvl2pPr>
            <a:lvl3pPr marL="1171177" indent="-234235">
              <a:defRPr>
                <a:solidFill>
                  <a:schemeClr val="tx1"/>
                </a:solidFill>
                <a:latin typeface="Century Gothic" panose="020B0502020202020204" pitchFamily="34" charset="0"/>
              </a:defRPr>
            </a:lvl3pPr>
            <a:lvl4pPr marL="1639647" indent="-234235">
              <a:defRPr>
                <a:solidFill>
                  <a:schemeClr val="tx1"/>
                </a:solidFill>
                <a:latin typeface="Century Gothic" panose="020B0502020202020204" pitchFamily="34" charset="0"/>
              </a:defRPr>
            </a:lvl4pPr>
            <a:lvl5pPr marL="2108118" indent="-234235">
              <a:defRPr>
                <a:solidFill>
                  <a:schemeClr val="tx1"/>
                </a:solidFill>
                <a:latin typeface="Century Gothic" panose="020B0502020202020204" pitchFamily="34" charset="0"/>
              </a:defRPr>
            </a:lvl5pPr>
            <a:lvl6pPr marL="2576589" indent="-234235" defTabSz="468471" fontAlgn="base">
              <a:spcBef>
                <a:spcPct val="0"/>
              </a:spcBef>
              <a:spcAft>
                <a:spcPct val="0"/>
              </a:spcAft>
              <a:defRPr>
                <a:solidFill>
                  <a:schemeClr val="tx1"/>
                </a:solidFill>
                <a:latin typeface="Century Gothic" panose="020B0502020202020204" pitchFamily="34" charset="0"/>
              </a:defRPr>
            </a:lvl6pPr>
            <a:lvl7pPr marL="3045060" indent="-234235" defTabSz="468471" fontAlgn="base">
              <a:spcBef>
                <a:spcPct val="0"/>
              </a:spcBef>
              <a:spcAft>
                <a:spcPct val="0"/>
              </a:spcAft>
              <a:defRPr>
                <a:solidFill>
                  <a:schemeClr val="tx1"/>
                </a:solidFill>
                <a:latin typeface="Century Gothic" panose="020B0502020202020204" pitchFamily="34" charset="0"/>
              </a:defRPr>
            </a:lvl7pPr>
            <a:lvl8pPr marL="3513531" indent="-234235" defTabSz="468471" fontAlgn="base">
              <a:spcBef>
                <a:spcPct val="0"/>
              </a:spcBef>
              <a:spcAft>
                <a:spcPct val="0"/>
              </a:spcAft>
              <a:defRPr>
                <a:solidFill>
                  <a:schemeClr val="tx1"/>
                </a:solidFill>
                <a:latin typeface="Century Gothic" panose="020B0502020202020204" pitchFamily="34" charset="0"/>
              </a:defRPr>
            </a:lvl8pPr>
            <a:lvl9pPr marL="3982002" indent="-234235" defTabSz="468471"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US" altLang="en-US">
                <a:latin typeface="Calibri" panose="020F0502020204030204" pitchFamily="34" charset="0"/>
              </a:rPr>
              <a:t>5/10/2026 am</a:t>
            </a:r>
          </a:p>
        </p:txBody>
      </p:sp>
      <p:sp>
        <p:nvSpPr>
          <p:cNvPr id="68614" name="Footer Placeholder 5">
            <a:extLst>
              <a:ext uri="{FF2B5EF4-FFF2-40B4-BE49-F238E27FC236}">
                <a16:creationId xmlns:a16="http://schemas.microsoft.com/office/drawing/2014/main" id="{673CADE7-3709-6B5A-00AE-7C422320392C}"/>
              </a:ext>
            </a:extLst>
          </p:cNvPr>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entury Gothic" panose="020B0502020202020204" pitchFamily="34" charset="0"/>
              </a:defRPr>
            </a:lvl1pPr>
            <a:lvl2pPr marL="761265" indent="-292794">
              <a:defRPr>
                <a:solidFill>
                  <a:schemeClr val="tx1"/>
                </a:solidFill>
                <a:latin typeface="Century Gothic" panose="020B0502020202020204" pitchFamily="34" charset="0"/>
              </a:defRPr>
            </a:lvl2pPr>
            <a:lvl3pPr marL="1171177" indent="-234235">
              <a:defRPr>
                <a:solidFill>
                  <a:schemeClr val="tx1"/>
                </a:solidFill>
                <a:latin typeface="Century Gothic" panose="020B0502020202020204" pitchFamily="34" charset="0"/>
              </a:defRPr>
            </a:lvl3pPr>
            <a:lvl4pPr marL="1639647" indent="-234235">
              <a:defRPr>
                <a:solidFill>
                  <a:schemeClr val="tx1"/>
                </a:solidFill>
                <a:latin typeface="Century Gothic" panose="020B0502020202020204" pitchFamily="34" charset="0"/>
              </a:defRPr>
            </a:lvl4pPr>
            <a:lvl5pPr marL="2108118" indent="-234235">
              <a:defRPr>
                <a:solidFill>
                  <a:schemeClr val="tx1"/>
                </a:solidFill>
                <a:latin typeface="Century Gothic" panose="020B0502020202020204" pitchFamily="34" charset="0"/>
              </a:defRPr>
            </a:lvl5pPr>
            <a:lvl6pPr marL="2576589" indent="-234235" defTabSz="468471" fontAlgn="base">
              <a:spcBef>
                <a:spcPct val="0"/>
              </a:spcBef>
              <a:spcAft>
                <a:spcPct val="0"/>
              </a:spcAft>
              <a:defRPr>
                <a:solidFill>
                  <a:schemeClr val="tx1"/>
                </a:solidFill>
                <a:latin typeface="Century Gothic" panose="020B0502020202020204" pitchFamily="34" charset="0"/>
              </a:defRPr>
            </a:lvl6pPr>
            <a:lvl7pPr marL="3045060" indent="-234235" defTabSz="468471" fontAlgn="base">
              <a:spcBef>
                <a:spcPct val="0"/>
              </a:spcBef>
              <a:spcAft>
                <a:spcPct val="0"/>
              </a:spcAft>
              <a:defRPr>
                <a:solidFill>
                  <a:schemeClr val="tx1"/>
                </a:solidFill>
                <a:latin typeface="Century Gothic" panose="020B0502020202020204" pitchFamily="34" charset="0"/>
              </a:defRPr>
            </a:lvl7pPr>
            <a:lvl8pPr marL="3513531" indent="-234235" defTabSz="468471" fontAlgn="base">
              <a:spcBef>
                <a:spcPct val="0"/>
              </a:spcBef>
              <a:spcAft>
                <a:spcPct val="0"/>
              </a:spcAft>
              <a:defRPr>
                <a:solidFill>
                  <a:schemeClr val="tx1"/>
                </a:solidFill>
                <a:latin typeface="Century Gothic" panose="020B0502020202020204" pitchFamily="34" charset="0"/>
              </a:defRPr>
            </a:lvl8pPr>
            <a:lvl9pPr marL="3982002" indent="-234235" defTabSz="468471" fontAlgn="base">
              <a:spcBef>
                <a:spcPct val="0"/>
              </a:spcBef>
              <a:spcAft>
                <a:spcPct val="0"/>
              </a:spcAft>
              <a:defRPr>
                <a:solidFill>
                  <a:schemeClr val="tx1"/>
                </a:solidFill>
                <a:latin typeface="Century Gothic" panose="020B0502020202020204" pitchFamily="34" charset="0"/>
              </a:defRPr>
            </a:lvl9pPr>
          </a:lstStyle>
          <a:p>
            <a:pPr fontAlgn="base">
              <a:spcBef>
                <a:spcPct val="0"/>
              </a:spcBef>
              <a:spcAft>
                <a:spcPct val="0"/>
              </a:spcAft>
            </a:pPr>
            <a:r>
              <a:rPr lang="en-US" altLang="en-US">
                <a:latin typeface="Calibri" panose="020F0502020204030204" pitchFamily="34" charset="0"/>
              </a:rPr>
              <a:t>Randy Childs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5A57EB5-730D-8EC8-4380-753210A29203}"/>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A4C63A92-35AE-FFE8-3EF3-2AA2443F8CBB}"/>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5DD4F03B-3A47-AEDA-B5F8-52846A263ED2}"/>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7" name="Freeform 5">
                <a:extLst>
                  <a:ext uri="{FF2B5EF4-FFF2-40B4-BE49-F238E27FC236}">
                    <a16:creationId xmlns:a16="http://schemas.microsoft.com/office/drawing/2014/main" id="{FBD52422-3984-4A85-3015-1A5E05433BDA}"/>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8" name="Freeform 6">
                <a:extLst>
                  <a:ext uri="{FF2B5EF4-FFF2-40B4-BE49-F238E27FC236}">
                    <a16:creationId xmlns:a16="http://schemas.microsoft.com/office/drawing/2014/main" id="{B558B7C1-7326-15E8-F8F8-0AE522677D18}"/>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9" name="Freeform 7">
                <a:extLst>
                  <a:ext uri="{FF2B5EF4-FFF2-40B4-BE49-F238E27FC236}">
                    <a16:creationId xmlns:a16="http://schemas.microsoft.com/office/drawing/2014/main" id="{BD0ACD71-5C5F-654C-BDE2-FB6C31752510}"/>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A7DF3286-4F31-A27E-FCED-284DA49BAE13}"/>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4" name="Freeform 9">
              <a:extLst>
                <a:ext uri="{FF2B5EF4-FFF2-40B4-BE49-F238E27FC236}">
                  <a16:creationId xmlns:a16="http://schemas.microsoft.com/office/drawing/2014/main" id="{A5AA2B66-122D-99AE-AAB7-B11B036850A3}"/>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5" name="Freeform 10">
              <a:extLst>
                <a:ext uri="{FF2B5EF4-FFF2-40B4-BE49-F238E27FC236}">
                  <a16:creationId xmlns:a16="http://schemas.microsoft.com/office/drawing/2014/main" id="{2907E569-C6CF-9585-98EE-9BC3DE64B737}"/>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7179"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7180"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BF09696B-30FD-A00E-5B5B-D2D8F91A1D9D}"/>
              </a:ext>
            </a:extLst>
          </p:cNvPr>
          <p:cNvSpPr>
            <a:spLocks noGrp="1" noChangeArrowheads="1"/>
          </p:cNvSpPr>
          <p:nvPr>
            <p:ph type="dt" sz="quarter" idx="10"/>
          </p:nvPr>
        </p:nvSpPr>
        <p:spPr>
          <a:xfrm>
            <a:off x="457200" y="6248400"/>
            <a:ext cx="2133600" cy="476250"/>
          </a:xfrm>
        </p:spPr>
        <p:txBody>
          <a:bodyPr/>
          <a:lstStyle>
            <a:lvl1pPr>
              <a:defRPr smtClean="0"/>
            </a:lvl1pPr>
          </a:lstStyle>
          <a:p>
            <a:pPr>
              <a:defRPr/>
            </a:pPr>
            <a:fld id="{CE755F10-2F34-4473-86D4-0C0CA7F0727F}" type="datetimeFigureOut">
              <a:rPr lang="en-US"/>
              <a:pPr>
                <a:defRPr/>
              </a:pPr>
              <a:t>5/9/2026</a:t>
            </a:fld>
            <a:endParaRPr lang="en-US"/>
          </a:p>
        </p:txBody>
      </p:sp>
      <p:sp>
        <p:nvSpPr>
          <p:cNvPr id="12" name="Rectangle 14">
            <a:extLst>
              <a:ext uri="{FF2B5EF4-FFF2-40B4-BE49-F238E27FC236}">
                <a16:creationId xmlns:a16="http://schemas.microsoft.com/office/drawing/2014/main" id="{63F8870F-8675-2325-D6B3-997AE2D75664}"/>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3" name="Rectangle 15">
            <a:extLst>
              <a:ext uri="{FF2B5EF4-FFF2-40B4-BE49-F238E27FC236}">
                <a16:creationId xmlns:a16="http://schemas.microsoft.com/office/drawing/2014/main" id="{93DFEEC5-E66A-36B9-A87C-3BAFC9895E76}"/>
              </a:ext>
            </a:extLst>
          </p:cNvPr>
          <p:cNvSpPr>
            <a:spLocks noGrp="1" noChangeArrowheads="1"/>
          </p:cNvSpPr>
          <p:nvPr>
            <p:ph type="sldNum" sz="quarter" idx="12"/>
          </p:nvPr>
        </p:nvSpPr>
        <p:spPr>
          <a:xfrm>
            <a:off x="6553200" y="6254750"/>
            <a:ext cx="2133600" cy="476250"/>
          </a:xfrm>
        </p:spPr>
        <p:txBody>
          <a:bodyPr/>
          <a:lstStyle>
            <a:lvl1pPr>
              <a:defRPr/>
            </a:lvl1pPr>
          </a:lstStyle>
          <a:p>
            <a:fld id="{73398997-1628-424B-9814-D1A2C2AA9D2A}" type="slidenum">
              <a:rPr lang="en-US" altLang="en-US"/>
              <a:pPr/>
              <a:t>‹#›</a:t>
            </a:fld>
            <a:endParaRPr lang="en-US" altLang="en-US"/>
          </a:p>
        </p:txBody>
      </p:sp>
    </p:spTree>
    <p:extLst>
      <p:ext uri="{BB962C8B-B14F-4D97-AF65-F5344CB8AC3E}">
        <p14:creationId xmlns:p14="http://schemas.microsoft.com/office/powerpoint/2010/main" val="1687707715"/>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A46CF036-05DB-50EF-68E1-9FBD1592A97C}"/>
              </a:ext>
            </a:extLst>
          </p:cNvPr>
          <p:cNvSpPr>
            <a:spLocks noGrp="1" noChangeArrowheads="1"/>
          </p:cNvSpPr>
          <p:nvPr>
            <p:ph type="dt" sz="half" idx="10"/>
          </p:nvPr>
        </p:nvSpPr>
        <p:spPr>
          <a:ln/>
        </p:spPr>
        <p:txBody>
          <a:bodyPr/>
          <a:lstStyle>
            <a:lvl1pPr>
              <a:defRPr/>
            </a:lvl1pPr>
          </a:lstStyle>
          <a:p>
            <a:pPr>
              <a:defRPr/>
            </a:pPr>
            <a:fld id="{DA49409D-DB8E-4378-8B52-7CF6B80FD0C0}" type="datetimeFigureOut">
              <a:rPr lang="en-US"/>
              <a:pPr>
                <a:defRPr/>
              </a:pPr>
              <a:t>5/9/2026</a:t>
            </a:fld>
            <a:endParaRPr lang="en-US"/>
          </a:p>
        </p:txBody>
      </p:sp>
      <p:sp>
        <p:nvSpPr>
          <p:cNvPr id="5" name="Rectangle 3">
            <a:extLst>
              <a:ext uri="{FF2B5EF4-FFF2-40B4-BE49-F238E27FC236}">
                <a16:creationId xmlns:a16="http://schemas.microsoft.com/office/drawing/2014/main" id="{B4A00EB0-8207-ACF8-0B53-944C2939FE24}"/>
              </a:ext>
            </a:extLst>
          </p:cNvPr>
          <p:cNvSpPr>
            <a:spLocks noGrp="1" noChangeArrowheads="1"/>
          </p:cNvSpPr>
          <p:nvPr>
            <p:ph type="sldNum" sz="quarter" idx="11"/>
          </p:nvPr>
        </p:nvSpPr>
        <p:spPr>
          <a:ln/>
        </p:spPr>
        <p:txBody>
          <a:bodyPr/>
          <a:lstStyle>
            <a:lvl1pPr>
              <a:defRPr/>
            </a:lvl1pPr>
          </a:lstStyle>
          <a:p>
            <a:fld id="{85C25B31-8600-4A07-ABAF-339B41981D40}" type="slidenum">
              <a:rPr lang="en-US" altLang="en-US"/>
              <a:pPr/>
              <a:t>‹#›</a:t>
            </a:fld>
            <a:endParaRPr lang="en-US" altLang="en-US"/>
          </a:p>
        </p:txBody>
      </p:sp>
      <p:sp>
        <p:nvSpPr>
          <p:cNvPr id="6" name="Rectangle 14">
            <a:extLst>
              <a:ext uri="{FF2B5EF4-FFF2-40B4-BE49-F238E27FC236}">
                <a16:creationId xmlns:a16="http://schemas.microsoft.com/office/drawing/2014/main" id="{ABB24C2B-F9D4-E3EC-5AFD-81C90B9666B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09196427"/>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F297C628-D61C-5636-3B3D-0FF14D82AA56}"/>
              </a:ext>
            </a:extLst>
          </p:cNvPr>
          <p:cNvSpPr>
            <a:spLocks noGrp="1" noChangeArrowheads="1"/>
          </p:cNvSpPr>
          <p:nvPr>
            <p:ph type="dt" sz="half" idx="10"/>
          </p:nvPr>
        </p:nvSpPr>
        <p:spPr>
          <a:ln/>
        </p:spPr>
        <p:txBody>
          <a:bodyPr/>
          <a:lstStyle>
            <a:lvl1pPr>
              <a:defRPr/>
            </a:lvl1pPr>
          </a:lstStyle>
          <a:p>
            <a:pPr>
              <a:defRPr/>
            </a:pPr>
            <a:fld id="{CA2E54CF-368D-4504-AE7D-6AC3271D9301}" type="datetimeFigureOut">
              <a:rPr lang="en-US"/>
              <a:pPr>
                <a:defRPr/>
              </a:pPr>
              <a:t>5/9/2026</a:t>
            </a:fld>
            <a:endParaRPr lang="en-US"/>
          </a:p>
        </p:txBody>
      </p:sp>
      <p:sp>
        <p:nvSpPr>
          <p:cNvPr id="5" name="Rectangle 3">
            <a:extLst>
              <a:ext uri="{FF2B5EF4-FFF2-40B4-BE49-F238E27FC236}">
                <a16:creationId xmlns:a16="http://schemas.microsoft.com/office/drawing/2014/main" id="{1755C6D4-6E7C-30FB-C5E6-9DD7AC105AC4}"/>
              </a:ext>
            </a:extLst>
          </p:cNvPr>
          <p:cNvSpPr>
            <a:spLocks noGrp="1" noChangeArrowheads="1"/>
          </p:cNvSpPr>
          <p:nvPr>
            <p:ph type="sldNum" sz="quarter" idx="11"/>
          </p:nvPr>
        </p:nvSpPr>
        <p:spPr>
          <a:ln/>
        </p:spPr>
        <p:txBody>
          <a:bodyPr/>
          <a:lstStyle>
            <a:lvl1pPr>
              <a:defRPr/>
            </a:lvl1pPr>
          </a:lstStyle>
          <a:p>
            <a:fld id="{128F02E9-1FD4-4C8E-99EF-1C5752359CD3}" type="slidenum">
              <a:rPr lang="en-US" altLang="en-US"/>
              <a:pPr/>
              <a:t>‹#›</a:t>
            </a:fld>
            <a:endParaRPr lang="en-US" altLang="en-US"/>
          </a:p>
        </p:txBody>
      </p:sp>
      <p:sp>
        <p:nvSpPr>
          <p:cNvPr id="6" name="Rectangle 14">
            <a:extLst>
              <a:ext uri="{FF2B5EF4-FFF2-40B4-BE49-F238E27FC236}">
                <a16:creationId xmlns:a16="http://schemas.microsoft.com/office/drawing/2014/main" id="{F2FF779D-C120-BCCC-443F-A847F652F91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57295253"/>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AB4B212-72B9-AC8E-1C6D-A7181DD77D4A}"/>
              </a:ext>
            </a:extLst>
          </p:cNvPr>
          <p:cNvSpPr>
            <a:spLocks noGrp="1" noChangeArrowheads="1"/>
          </p:cNvSpPr>
          <p:nvPr>
            <p:ph type="dt" sz="half" idx="10"/>
          </p:nvPr>
        </p:nvSpPr>
        <p:spPr>
          <a:ln/>
        </p:spPr>
        <p:txBody>
          <a:bodyPr/>
          <a:lstStyle>
            <a:lvl1pPr>
              <a:defRPr/>
            </a:lvl1pPr>
          </a:lstStyle>
          <a:p>
            <a:pPr>
              <a:defRPr/>
            </a:pPr>
            <a:fld id="{B368FC66-0808-4D16-9D4A-06A23E5BA69D}" type="datetimeFigureOut">
              <a:rPr lang="en-US"/>
              <a:pPr>
                <a:defRPr/>
              </a:pPr>
              <a:t>5/9/2026</a:t>
            </a:fld>
            <a:endParaRPr lang="en-US"/>
          </a:p>
        </p:txBody>
      </p:sp>
      <p:sp>
        <p:nvSpPr>
          <p:cNvPr id="6" name="Rectangle 3">
            <a:extLst>
              <a:ext uri="{FF2B5EF4-FFF2-40B4-BE49-F238E27FC236}">
                <a16:creationId xmlns:a16="http://schemas.microsoft.com/office/drawing/2014/main" id="{D9D977B0-319E-EA63-4A8E-93FFDC74756E}"/>
              </a:ext>
            </a:extLst>
          </p:cNvPr>
          <p:cNvSpPr>
            <a:spLocks noGrp="1" noChangeArrowheads="1"/>
          </p:cNvSpPr>
          <p:nvPr>
            <p:ph type="sldNum" sz="quarter" idx="11"/>
          </p:nvPr>
        </p:nvSpPr>
        <p:spPr>
          <a:ln/>
        </p:spPr>
        <p:txBody>
          <a:bodyPr/>
          <a:lstStyle>
            <a:lvl1pPr>
              <a:defRPr/>
            </a:lvl1pPr>
          </a:lstStyle>
          <a:p>
            <a:fld id="{5179EE42-DE8D-4810-B808-976514DCF599}" type="slidenum">
              <a:rPr lang="en-US" altLang="en-US"/>
              <a:pPr/>
              <a:t>‹#›</a:t>
            </a:fld>
            <a:endParaRPr lang="en-US" altLang="en-US"/>
          </a:p>
        </p:txBody>
      </p:sp>
      <p:sp>
        <p:nvSpPr>
          <p:cNvPr id="7" name="Rectangle 14">
            <a:extLst>
              <a:ext uri="{FF2B5EF4-FFF2-40B4-BE49-F238E27FC236}">
                <a16:creationId xmlns:a16="http://schemas.microsoft.com/office/drawing/2014/main" id="{4787BEB5-52C2-C014-9BA5-D36DCB814BD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02581660"/>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5915D4E9-440F-9C7A-4266-D5E8135D905A}"/>
              </a:ext>
            </a:extLst>
          </p:cNvPr>
          <p:cNvSpPr>
            <a:spLocks noGrp="1" noChangeArrowheads="1"/>
          </p:cNvSpPr>
          <p:nvPr>
            <p:ph type="dt" sz="half" idx="10"/>
          </p:nvPr>
        </p:nvSpPr>
        <p:spPr>
          <a:ln/>
        </p:spPr>
        <p:txBody>
          <a:bodyPr/>
          <a:lstStyle>
            <a:lvl1pPr>
              <a:defRPr/>
            </a:lvl1pPr>
          </a:lstStyle>
          <a:p>
            <a:pPr>
              <a:defRPr/>
            </a:pPr>
            <a:fld id="{D219DCC9-E49A-4587-A45E-C48B6D225C0C}" type="datetimeFigureOut">
              <a:rPr lang="en-US"/>
              <a:pPr>
                <a:defRPr/>
              </a:pPr>
              <a:t>5/9/2026</a:t>
            </a:fld>
            <a:endParaRPr lang="en-US"/>
          </a:p>
        </p:txBody>
      </p:sp>
      <p:sp>
        <p:nvSpPr>
          <p:cNvPr id="8" name="Rectangle 3">
            <a:extLst>
              <a:ext uri="{FF2B5EF4-FFF2-40B4-BE49-F238E27FC236}">
                <a16:creationId xmlns:a16="http://schemas.microsoft.com/office/drawing/2014/main" id="{72A47113-6D98-88D3-2D16-C5EDE0DA08AB}"/>
              </a:ext>
            </a:extLst>
          </p:cNvPr>
          <p:cNvSpPr>
            <a:spLocks noGrp="1" noChangeArrowheads="1"/>
          </p:cNvSpPr>
          <p:nvPr>
            <p:ph type="sldNum" sz="quarter" idx="11"/>
          </p:nvPr>
        </p:nvSpPr>
        <p:spPr>
          <a:ln/>
        </p:spPr>
        <p:txBody>
          <a:bodyPr/>
          <a:lstStyle>
            <a:lvl1pPr>
              <a:defRPr/>
            </a:lvl1pPr>
          </a:lstStyle>
          <a:p>
            <a:fld id="{CA2B9F17-4C4D-4DCA-BFCB-AE3F40FC6021}" type="slidenum">
              <a:rPr lang="en-US" altLang="en-US"/>
              <a:pPr/>
              <a:t>‹#›</a:t>
            </a:fld>
            <a:endParaRPr lang="en-US" altLang="en-US"/>
          </a:p>
        </p:txBody>
      </p:sp>
      <p:sp>
        <p:nvSpPr>
          <p:cNvPr id="9" name="Rectangle 14">
            <a:extLst>
              <a:ext uri="{FF2B5EF4-FFF2-40B4-BE49-F238E27FC236}">
                <a16:creationId xmlns:a16="http://schemas.microsoft.com/office/drawing/2014/main" id="{F4CC9BD9-8A1E-EF4D-3A5E-35397D1000B9}"/>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21499080"/>
      </p:ext>
    </p:extLst>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F9471353-8554-275D-F9E6-E42CFE36A9F0}"/>
              </a:ext>
            </a:extLst>
          </p:cNvPr>
          <p:cNvSpPr>
            <a:spLocks noGrp="1" noChangeArrowheads="1"/>
          </p:cNvSpPr>
          <p:nvPr>
            <p:ph type="dt" sz="half" idx="10"/>
          </p:nvPr>
        </p:nvSpPr>
        <p:spPr>
          <a:ln/>
        </p:spPr>
        <p:txBody>
          <a:bodyPr/>
          <a:lstStyle>
            <a:lvl1pPr>
              <a:defRPr/>
            </a:lvl1pPr>
          </a:lstStyle>
          <a:p>
            <a:pPr>
              <a:defRPr/>
            </a:pPr>
            <a:fld id="{158166F9-097E-4DD3-8715-CEEF6E34D26D}" type="datetimeFigureOut">
              <a:rPr lang="en-US"/>
              <a:pPr>
                <a:defRPr/>
              </a:pPr>
              <a:t>5/9/2026</a:t>
            </a:fld>
            <a:endParaRPr lang="en-US"/>
          </a:p>
        </p:txBody>
      </p:sp>
      <p:sp>
        <p:nvSpPr>
          <p:cNvPr id="4" name="Rectangle 3">
            <a:extLst>
              <a:ext uri="{FF2B5EF4-FFF2-40B4-BE49-F238E27FC236}">
                <a16:creationId xmlns:a16="http://schemas.microsoft.com/office/drawing/2014/main" id="{382EC7F2-6046-D610-C0F5-E43AFCF57847}"/>
              </a:ext>
            </a:extLst>
          </p:cNvPr>
          <p:cNvSpPr>
            <a:spLocks noGrp="1" noChangeArrowheads="1"/>
          </p:cNvSpPr>
          <p:nvPr>
            <p:ph type="sldNum" sz="quarter" idx="11"/>
          </p:nvPr>
        </p:nvSpPr>
        <p:spPr>
          <a:ln/>
        </p:spPr>
        <p:txBody>
          <a:bodyPr/>
          <a:lstStyle>
            <a:lvl1pPr>
              <a:defRPr/>
            </a:lvl1pPr>
          </a:lstStyle>
          <a:p>
            <a:fld id="{01DA61F2-6378-4046-922D-6D121A2FF92F}" type="slidenum">
              <a:rPr lang="en-US" altLang="en-US"/>
              <a:pPr/>
              <a:t>‹#›</a:t>
            </a:fld>
            <a:endParaRPr lang="en-US" altLang="en-US"/>
          </a:p>
        </p:txBody>
      </p:sp>
      <p:sp>
        <p:nvSpPr>
          <p:cNvPr id="5" name="Rectangle 14">
            <a:extLst>
              <a:ext uri="{FF2B5EF4-FFF2-40B4-BE49-F238E27FC236}">
                <a16:creationId xmlns:a16="http://schemas.microsoft.com/office/drawing/2014/main" id="{D48A8A44-242C-39DA-0CD1-9645AFDC83E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96296598"/>
      </p:ext>
    </p:extLst>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D6CBE53-B222-C409-A3C0-614BA1644B1F}"/>
              </a:ext>
            </a:extLst>
          </p:cNvPr>
          <p:cNvSpPr>
            <a:spLocks noGrp="1" noChangeArrowheads="1"/>
          </p:cNvSpPr>
          <p:nvPr>
            <p:ph type="dt" sz="half" idx="10"/>
          </p:nvPr>
        </p:nvSpPr>
        <p:spPr>
          <a:ln/>
        </p:spPr>
        <p:txBody>
          <a:bodyPr/>
          <a:lstStyle>
            <a:lvl1pPr>
              <a:defRPr/>
            </a:lvl1pPr>
          </a:lstStyle>
          <a:p>
            <a:pPr>
              <a:defRPr/>
            </a:pPr>
            <a:fld id="{0A2A270D-EC33-410C-AE68-BEFF76BBEDC2}" type="datetimeFigureOut">
              <a:rPr lang="en-US"/>
              <a:pPr>
                <a:defRPr/>
              </a:pPr>
              <a:t>5/9/2026</a:t>
            </a:fld>
            <a:endParaRPr lang="en-US"/>
          </a:p>
        </p:txBody>
      </p:sp>
      <p:sp>
        <p:nvSpPr>
          <p:cNvPr id="3" name="Rectangle 3">
            <a:extLst>
              <a:ext uri="{FF2B5EF4-FFF2-40B4-BE49-F238E27FC236}">
                <a16:creationId xmlns:a16="http://schemas.microsoft.com/office/drawing/2014/main" id="{8EE13EE1-9AE2-7FEA-58FD-575B47F2AFFB}"/>
              </a:ext>
            </a:extLst>
          </p:cNvPr>
          <p:cNvSpPr>
            <a:spLocks noGrp="1" noChangeArrowheads="1"/>
          </p:cNvSpPr>
          <p:nvPr>
            <p:ph type="sldNum" sz="quarter" idx="11"/>
          </p:nvPr>
        </p:nvSpPr>
        <p:spPr>
          <a:ln/>
        </p:spPr>
        <p:txBody>
          <a:bodyPr/>
          <a:lstStyle>
            <a:lvl1pPr>
              <a:defRPr/>
            </a:lvl1pPr>
          </a:lstStyle>
          <a:p>
            <a:fld id="{6AB30B14-D1F4-484A-A412-8A208A463A20}" type="slidenum">
              <a:rPr lang="en-US" altLang="en-US"/>
              <a:pPr/>
              <a:t>‹#›</a:t>
            </a:fld>
            <a:endParaRPr lang="en-US" altLang="en-US"/>
          </a:p>
        </p:txBody>
      </p:sp>
      <p:sp>
        <p:nvSpPr>
          <p:cNvPr id="4" name="Rectangle 14">
            <a:extLst>
              <a:ext uri="{FF2B5EF4-FFF2-40B4-BE49-F238E27FC236}">
                <a16:creationId xmlns:a16="http://schemas.microsoft.com/office/drawing/2014/main" id="{B896B064-B61F-DBA7-E5BF-161C62149889}"/>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66065873"/>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D2830E4D-BE5C-63CB-CFB0-550E904D069C}"/>
              </a:ext>
            </a:extLst>
          </p:cNvPr>
          <p:cNvSpPr>
            <a:spLocks noGrp="1" noChangeArrowheads="1"/>
          </p:cNvSpPr>
          <p:nvPr>
            <p:ph type="dt" sz="half" idx="10"/>
          </p:nvPr>
        </p:nvSpPr>
        <p:spPr>
          <a:ln/>
        </p:spPr>
        <p:txBody>
          <a:bodyPr/>
          <a:lstStyle>
            <a:lvl1pPr>
              <a:defRPr/>
            </a:lvl1pPr>
          </a:lstStyle>
          <a:p>
            <a:pPr>
              <a:defRPr/>
            </a:pPr>
            <a:fld id="{57AA7C2F-536E-4B0F-A7CE-1B664B860E9D}" type="datetimeFigureOut">
              <a:rPr lang="en-US"/>
              <a:pPr>
                <a:defRPr/>
              </a:pPr>
              <a:t>5/9/2026</a:t>
            </a:fld>
            <a:endParaRPr lang="en-US"/>
          </a:p>
        </p:txBody>
      </p:sp>
      <p:sp>
        <p:nvSpPr>
          <p:cNvPr id="6" name="Rectangle 3">
            <a:extLst>
              <a:ext uri="{FF2B5EF4-FFF2-40B4-BE49-F238E27FC236}">
                <a16:creationId xmlns:a16="http://schemas.microsoft.com/office/drawing/2014/main" id="{5697A5AF-F942-9D91-2E41-71EA6D0323CC}"/>
              </a:ext>
            </a:extLst>
          </p:cNvPr>
          <p:cNvSpPr>
            <a:spLocks noGrp="1" noChangeArrowheads="1"/>
          </p:cNvSpPr>
          <p:nvPr>
            <p:ph type="sldNum" sz="quarter" idx="11"/>
          </p:nvPr>
        </p:nvSpPr>
        <p:spPr>
          <a:ln/>
        </p:spPr>
        <p:txBody>
          <a:bodyPr/>
          <a:lstStyle>
            <a:lvl1pPr>
              <a:defRPr/>
            </a:lvl1pPr>
          </a:lstStyle>
          <a:p>
            <a:fld id="{14A202CF-D8AE-459F-A25E-058ECECEEA5C}" type="slidenum">
              <a:rPr lang="en-US" altLang="en-US"/>
              <a:pPr/>
              <a:t>‹#›</a:t>
            </a:fld>
            <a:endParaRPr lang="en-US" altLang="en-US"/>
          </a:p>
        </p:txBody>
      </p:sp>
      <p:sp>
        <p:nvSpPr>
          <p:cNvPr id="7" name="Rectangle 14">
            <a:extLst>
              <a:ext uri="{FF2B5EF4-FFF2-40B4-BE49-F238E27FC236}">
                <a16:creationId xmlns:a16="http://schemas.microsoft.com/office/drawing/2014/main" id="{B0D9D540-4301-4872-AD87-2B32FA70E74B}"/>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3531705"/>
      </p:ext>
    </p:extLst>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4B875150-EF51-7D8D-3E3B-EB218D75D1AC}"/>
              </a:ext>
            </a:extLst>
          </p:cNvPr>
          <p:cNvSpPr>
            <a:spLocks noGrp="1" noChangeArrowheads="1"/>
          </p:cNvSpPr>
          <p:nvPr>
            <p:ph type="dt" sz="half" idx="10"/>
          </p:nvPr>
        </p:nvSpPr>
        <p:spPr>
          <a:ln/>
        </p:spPr>
        <p:txBody>
          <a:bodyPr/>
          <a:lstStyle>
            <a:lvl1pPr>
              <a:defRPr/>
            </a:lvl1pPr>
          </a:lstStyle>
          <a:p>
            <a:pPr>
              <a:defRPr/>
            </a:pPr>
            <a:fld id="{F699683D-94D0-4D5C-A843-112C6B131A9E}" type="datetimeFigureOut">
              <a:rPr lang="en-US"/>
              <a:pPr>
                <a:defRPr/>
              </a:pPr>
              <a:t>5/9/2026</a:t>
            </a:fld>
            <a:endParaRPr lang="en-US"/>
          </a:p>
        </p:txBody>
      </p:sp>
      <p:sp>
        <p:nvSpPr>
          <p:cNvPr id="6" name="Rectangle 3">
            <a:extLst>
              <a:ext uri="{FF2B5EF4-FFF2-40B4-BE49-F238E27FC236}">
                <a16:creationId xmlns:a16="http://schemas.microsoft.com/office/drawing/2014/main" id="{B19223C8-67CF-D832-39C1-3654C664E52B}"/>
              </a:ext>
            </a:extLst>
          </p:cNvPr>
          <p:cNvSpPr>
            <a:spLocks noGrp="1" noChangeArrowheads="1"/>
          </p:cNvSpPr>
          <p:nvPr>
            <p:ph type="sldNum" sz="quarter" idx="11"/>
          </p:nvPr>
        </p:nvSpPr>
        <p:spPr>
          <a:ln/>
        </p:spPr>
        <p:txBody>
          <a:bodyPr/>
          <a:lstStyle>
            <a:lvl1pPr>
              <a:defRPr/>
            </a:lvl1pPr>
          </a:lstStyle>
          <a:p>
            <a:fld id="{927E3759-211C-4464-BBB2-6EA22077BB3A}" type="slidenum">
              <a:rPr lang="en-US" altLang="en-US"/>
              <a:pPr/>
              <a:t>‹#›</a:t>
            </a:fld>
            <a:endParaRPr lang="en-US" altLang="en-US"/>
          </a:p>
        </p:txBody>
      </p:sp>
      <p:sp>
        <p:nvSpPr>
          <p:cNvPr id="7" name="Rectangle 14">
            <a:extLst>
              <a:ext uri="{FF2B5EF4-FFF2-40B4-BE49-F238E27FC236}">
                <a16:creationId xmlns:a16="http://schemas.microsoft.com/office/drawing/2014/main" id="{BDB4C238-65CC-DDF6-4186-5F21A3C738F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34580075"/>
      </p:ext>
    </p:extLst>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FA3038C7-B2A7-334A-7401-4BDBB8D86EB7}"/>
              </a:ext>
            </a:extLst>
          </p:cNvPr>
          <p:cNvSpPr>
            <a:spLocks noGrp="1" noChangeArrowheads="1"/>
          </p:cNvSpPr>
          <p:nvPr>
            <p:ph type="dt" sz="half" idx="10"/>
          </p:nvPr>
        </p:nvSpPr>
        <p:spPr>
          <a:ln/>
        </p:spPr>
        <p:txBody>
          <a:bodyPr/>
          <a:lstStyle>
            <a:lvl1pPr>
              <a:defRPr/>
            </a:lvl1pPr>
          </a:lstStyle>
          <a:p>
            <a:pPr>
              <a:defRPr/>
            </a:pPr>
            <a:fld id="{4326D274-92CD-4D8B-A70C-F7DEBFE47585}" type="datetimeFigureOut">
              <a:rPr lang="en-US"/>
              <a:pPr>
                <a:defRPr/>
              </a:pPr>
              <a:t>5/9/2026</a:t>
            </a:fld>
            <a:endParaRPr lang="en-US"/>
          </a:p>
        </p:txBody>
      </p:sp>
      <p:sp>
        <p:nvSpPr>
          <p:cNvPr id="5" name="Rectangle 3">
            <a:extLst>
              <a:ext uri="{FF2B5EF4-FFF2-40B4-BE49-F238E27FC236}">
                <a16:creationId xmlns:a16="http://schemas.microsoft.com/office/drawing/2014/main" id="{68D0EBBB-FA7E-1558-5A64-D3968BC87C1E}"/>
              </a:ext>
            </a:extLst>
          </p:cNvPr>
          <p:cNvSpPr>
            <a:spLocks noGrp="1" noChangeArrowheads="1"/>
          </p:cNvSpPr>
          <p:nvPr>
            <p:ph type="sldNum" sz="quarter" idx="11"/>
          </p:nvPr>
        </p:nvSpPr>
        <p:spPr>
          <a:ln/>
        </p:spPr>
        <p:txBody>
          <a:bodyPr/>
          <a:lstStyle>
            <a:lvl1pPr>
              <a:defRPr/>
            </a:lvl1pPr>
          </a:lstStyle>
          <a:p>
            <a:fld id="{50E4C4C2-5CBA-4B0C-8C8A-1207690CB88D}" type="slidenum">
              <a:rPr lang="en-US" altLang="en-US"/>
              <a:pPr/>
              <a:t>‹#›</a:t>
            </a:fld>
            <a:endParaRPr lang="en-US" altLang="en-US"/>
          </a:p>
        </p:txBody>
      </p:sp>
      <p:sp>
        <p:nvSpPr>
          <p:cNvPr id="6" name="Rectangle 14">
            <a:extLst>
              <a:ext uri="{FF2B5EF4-FFF2-40B4-BE49-F238E27FC236}">
                <a16:creationId xmlns:a16="http://schemas.microsoft.com/office/drawing/2014/main" id="{1447CBB6-3888-5CEC-A5D2-2CD8A8F6F08D}"/>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8737146"/>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7D674B4-3F93-7AFB-A090-F827950A5A90}"/>
              </a:ext>
            </a:extLst>
          </p:cNvPr>
          <p:cNvSpPr>
            <a:spLocks noGrp="1" noChangeArrowheads="1"/>
          </p:cNvSpPr>
          <p:nvPr>
            <p:ph type="dt" sz="half" idx="10"/>
          </p:nvPr>
        </p:nvSpPr>
        <p:spPr>
          <a:ln/>
        </p:spPr>
        <p:txBody>
          <a:bodyPr/>
          <a:lstStyle>
            <a:lvl1pPr>
              <a:defRPr/>
            </a:lvl1pPr>
          </a:lstStyle>
          <a:p>
            <a:pPr>
              <a:defRPr/>
            </a:pPr>
            <a:fld id="{2E768B5C-4A39-43A6-8373-A57BCEEC5120}" type="datetimeFigureOut">
              <a:rPr lang="en-US"/>
              <a:pPr>
                <a:defRPr/>
              </a:pPr>
              <a:t>5/9/2026</a:t>
            </a:fld>
            <a:endParaRPr lang="en-US"/>
          </a:p>
        </p:txBody>
      </p:sp>
      <p:sp>
        <p:nvSpPr>
          <p:cNvPr id="5" name="Rectangle 3">
            <a:extLst>
              <a:ext uri="{FF2B5EF4-FFF2-40B4-BE49-F238E27FC236}">
                <a16:creationId xmlns:a16="http://schemas.microsoft.com/office/drawing/2014/main" id="{BF7638CB-461E-3CB9-F085-9C4E9C48C0A0}"/>
              </a:ext>
            </a:extLst>
          </p:cNvPr>
          <p:cNvSpPr>
            <a:spLocks noGrp="1" noChangeArrowheads="1"/>
          </p:cNvSpPr>
          <p:nvPr>
            <p:ph type="sldNum" sz="quarter" idx="11"/>
          </p:nvPr>
        </p:nvSpPr>
        <p:spPr>
          <a:ln/>
        </p:spPr>
        <p:txBody>
          <a:bodyPr/>
          <a:lstStyle>
            <a:lvl1pPr>
              <a:defRPr/>
            </a:lvl1pPr>
          </a:lstStyle>
          <a:p>
            <a:fld id="{F7FE3C8E-6874-4BD4-8D74-06E298F77626}" type="slidenum">
              <a:rPr lang="en-US" altLang="en-US"/>
              <a:pPr/>
              <a:t>‹#›</a:t>
            </a:fld>
            <a:endParaRPr lang="en-US" altLang="en-US"/>
          </a:p>
        </p:txBody>
      </p:sp>
      <p:sp>
        <p:nvSpPr>
          <p:cNvPr id="6" name="Rectangle 14">
            <a:extLst>
              <a:ext uri="{FF2B5EF4-FFF2-40B4-BE49-F238E27FC236}">
                <a16:creationId xmlns:a16="http://schemas.microsoft.com/office/drawing/2014/main" id="{5B98243F-91E2-E73D-0F6E-C85E4DD92181}"/>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47403065"/>
      </p:ext>
    </p:extLst>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r>
              <a:rPr lang="en-US" noProof="0"/>
              <a:t>Click icon to add clip art</a:t>
            </a:r>
          </a:p>
        </p:txBody>
      </p:sp>
      <p:sp>
        <p:nvSpPr>
          <p:cNvPr id="5" name="Rectangle 2">
            <a:extLst>
              <a:ext uri="{FF2B5EF4-FFF2-40B4-BE49-F238E27FC236}">
                <a16:creationId xmlns:a16="http://schemas.microsoft.com/office/drawing/2014/main" id="{60D1AEF4-2848-2A56-F096-2E098C6D2017}"/>
              </a:ext>
            </a:extLst>
          </p:cNvPr>
          <p:cNvSpPr>
            <a:spLocks noGrp="1" noChangeArrowheads="1"/>
          </p:cNvSpPr>
          <p:nvPr>
            <p:ph type="dt" sz="half" idx="10"/>
          </p:nvPr>
        </p:nvSpPr>
        <p:spPr>
          <a:ln/>
        </p:spPr>
        <p:txBody>
          <a:bodyPr/>
          <a:lstStyle>
            <a:lvl1pPr>
              <a:defRPr/>
            </a:lvl1pPr>
          </a:lstStyle>
          <a:p>
            <a:pPr>
              <a:defRPr/>
            </a:pPr>
            <a:fld id="{2A3C985B-6A21-462D-808D-CC42AFBDD4BA}" type="datetimeFigureOut">
              <a:rPr lang="en-US"/>
              <a:pPr>
                <a:defRPr/>
              </a:pPr>
              <a:t>5/9/2026</a:t>
            </a:fld>
            <a:endParaRPr lang="en-US"/>
          </a:p>
        </p:txBody>
      </p:sp>
      <p:sp>
        <p:nvSpPr>
          <p:cNvPr id="6" name="Rectangle 3">
            <a:extLst>
              <a:ext uri="{FF2B5EF4-FFF2-40B4-BE49-F238E27FC236}">
                <a16:creationId xmlns:a16="http://schemas.microsoft.com/office/drawing/2014/main" id="{A4C062BD-8BE2-5ACC-9632-AC869907D8D6}"/>
              </a:ext>
            </a:extLst>
          </p:cNvPr>
          <p:cNvSpPr>
            <a:spLocks noGrp="1" noChangeArrowheads="1"/>
          </p:cNvSpPr>
          <p:nvPr>
            <p:ph type="sldNum" sz="quarter" idx="11"/>
          </p:nvPr>
        </p:nvSpPr>
        <p:spPr>
          <a:ln/>
        </p:spPr>
        <p:txBody>
          <a:bodyPr/>
          <a:lstStyle>
            <a:lvl1pPr>
              <a:defRPr/>
            </a:lvl1pPr>
          </a:lstStyle>
          <a:p>
            <a:fld id="{658BC97F-6705-4003-A614-4E79490056BF}" type="slidenum">
              <a:rPr lang="en-US" altLang="en-US"/>
              <a:pPr/>
              <a:t>‹#›</a:t>
            </a:fld>
            <a:endParaRPr lang="en-US" altLang="en-US"/>
          </a:p>
        </p:txBody>
      </p:sp>
      <p:sp>
        <p:nvSpPr>
          <p:cNvPr id="7" name="Rectangle 14">
            <a:extLst>
              <a:ext uri="{FF2B5EF4-FFF2-40B4-BE49-F238E27FC236}">
                <a16:creationId xmlns:a16="http://schemas.microsoft.com/office/drawing/2014/main" id="{D1224547-82A6-D7D8-2D2B-7793B38E6F2B}"/>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943776972"/>
      </p:ext>
    </p:extLst>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532C7E1-4D81-1BF4-6208-6E8FF620A08D}"/>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fontAlgn="auto" hangingPunct="1">
              <a:spcBef>
                <a:spcPts val="0"/>
              </a:spcBef>
              <a:spcAft>
                <a:spcPts val="0"/>
              </a:spcAft>
              <a:defRPr sz="1200" smtClean="0">
                <a:latin typeface="Arial" charset="0"/>
                <a:cs typeface="+mn-cs"/>
              </a:defRPr>
            </a:lvl1pPr>
          </a:lstStyle>
          <a:p>
            <a:pPr>
              <a:defRPr/>
            </a:pPr>
            <a:fld id="{3DE3CA4D-EDBF-489C-85BC-A16C2819BA39}" type="datetimeFigureOut">
              <a:rPr lang="en-US"/>
              <a:pPr>
                <a:defRPr/>
              </a:pPr>
              <a:t>5/9/2026</a:t>
            </a:fld>
            <a:endParaRPr lang="en-US"/>
          </a:p>
        </p:txBody>
      </p:sp>
      <p:sp>
        <p:nvSpPr>
          <p:cNvPr id="6147" name="Rectangle 3">
            <a:extLst>
              <a:ext uri="{FF2B5EF4-FFF2-40B4-BE49-F238E27FC236}">
                <a16:creationId xmlns:a16="http://schemas.microsoft.com/office/drawing/2014/main" id="{0C661462-32A1-3CC5-6784-05B1C3FC6E03}"/>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251FFDE6-4850-42D1-B736-13E3ED2F3004}" type="slidenum">
              <a:rPr lang="en-US" altLang="en-US"/>
              <a:pPr/>
              <a:t>‹#›</a:t>
            </a:fld>
            <a:endParaRPr lang="en-US" altLang="en-US"/>
          </a:p>
        </p:txBody>
      </p:sp>
      <p:grpSp>
        <p:nvGrpSpPr>
          <p:cNvPr id="1028" name="Group 4">
            <a:extLst>
              <a:ext uri="{FF2B5EF4-FFF2-40B4-BE49-F238E27FC236}">
                <a16:creationId xmlns:a16="http://schemas.microsoft.com/office/drawing/2014/main" id="{959A46BD-4511-4010-5A99-AA174506C58E}"/>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0B40FCF3-6560-C3DC-E291-54425F0DABEB}"/>
                </a:ext>
              </a:extLst>
            </p:cNvPr>
            <p:cNvGrpSpPr>
              <a:grpSpLocks/>
            </p:cNvGrpSpPr>
            <p:nvPr userDrawn="1"/>
          </p:nvGrpSpPr>
          <p:grpSpPr bwMode="auto">
            <a:xfrm>
              <a:off x="1728" y="2230"/>
              <a:ext cx="4027" cy="2085"/>
              <a:chOff x="1728" y="2230"/>
              <a:chExt cx="4027" cy="2085"/>
            </a:xfrm>
          </p:grpSpPr>
          <p:sp>
            <p:nvSpPr>
              <p:cNvPr id="6150" name="Freeform 6">
                <a:extLst>
                  <a:ext uri="{FF2B5EF4-FFF2-40B4-BE49-F238E27FC236}">
                    <a16:creationId xmlns:a16="http://schemas.microsoft.com/office/drawing/2014/main" id="{3AA2A787-0E17-39A6-95F2-50650048E460}"/>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151" name="Freeform 7">
                <a:extLst>
                  <a:ext uri="{FF2B5EF4-FFF2-40B4-BE49-F238E27FC236}">
                    <a16:creationId xmlns:a16="http://schemas.microsoft.com/office/drawing/2014/main" id="{FCE255B8-AE22-8FD1-9E38-2D96023A03B9}"/>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6152" name="Freeform 8">
                <a:extLst>
                  <a:ext uri="{FF2B5EF4-FFF2-40B4-BE49-F238E27FC236}">
                    <a16:creationId xmlns:a16="http://schemas.microsoft.com/office/drawing/2014/main" id="{8AAEA5E9-F4F1-D69F-9A27-034191429B45}"/>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038" name="Freeform 9">
                <a:extLst>
                  <a:ext uri="{FF2B5EF4-FFF2-40B4-BE49-F238E27FC236}">
                    <a16:creationId xmlns:a16="http://schemas.microsoft.com/office/drawing/2014/main" id="{9719F320-80BD-CA37-64E3-6668CEE2E263}"/>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54" name="Freeform 10">
                <a:extLst>
                  <a:ext uri="{FF2B5EF4-FFF2-40B4-BE49-F238E27FC236}">
                    <a16:creationId xmlns:a16="http://schemas.microsoft.com/office/drawing/2014/main" id="{FDAB16D6-6716-AE25-797C-BF10D91629D0}"/>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grpSp>
        <p:sp>
          <p:nvSpPr>
            <p:cNvPr id="6155" name="Freeform 11">
              <a:extLst>
                <a:ext uri="{FF2B5EF4-FFF2-40B4-BE49-F238E27FC236}">
                  <a16:creationId xmlns:a16="http://schemas.microsoft.com/office/drawing/2014/main" id="{A2BC7853-BBE8-C29E-C2FB-207246903B3A}"/>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auto">
                <a:spcBef>
                  <a:spcPts val="0"/>
                </a:spcBef>
                <a:spcAft>
                  <a:spcPts val="0"/>
                </a:spcAft>
                <a:defRPr/>
              </a:pPr>
              <a:endParaRPr lang="en-US">
                <a:latin typeface="+mn-lt"/>
                <a:cs typeface="+mn-cs"/>
              </a:endParaRPr>
            </a:p>
          </p:txBody>
        </p:sp>
        <p:sp>
          <p:nvSpPr>
            <p:cNvPr id="1034" name="Freeform 12">
              <a:extLst>
                <a:ext uri="{FF2B5EF4-FFF2-40B4-BE49-F238E27FC236}">
                  <a16:creationId xmlns:a16="http://schemas.microsoft.com/office/drawing/2014/main" id="{B1304586-CB1E-C321-1CC5-0A6687BBBBA6}"/>
                </a:ext>
              </a:extLst>
            </p:cNvPr>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157" name="Rectangle 13">
            <a:extLst>
              <a:ext uri="{FF2B5EF4-FFF2-40B4-BE49-F238E27FC236}">
                <a16:creationId xmlns:a16="http://schemas.microsoft.com/office/drawing/2014/main" id="{5067A546-AFF0-F9C4-C312-91B156CDD9EA}"/>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58" name="Rectangle 14">
            <a:extLst>
              <a:ext uri="{FF2B5EF4-FFF2-40B4-BE49-F238E27FC236}">
                <a16:creationId xmlns:a16="http://schemas.microsoft.com/office/drawing/2014/main" id="{7CC30EBF-F1F3-B5C4-9550-ADEE2DE2B0FC}"/>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fontAlgn="auto" hangingPunct="1">
              <a:spcBef>
                <a:spcPts val="0"/>
              </a:spcBef>
              <a:spcAft>
                <a:spcPts val="0"/>
              </a:spcAft>
              <a:defRPr sz="1200">
                <a:latin typeface="Arial" charset="0"/>
                <a:cs typeface="+mn-cs"/>
              </a:defRPr>
            </a:lvl1pPr>
          </a:lstStyle>
          <a:p>
            <a:pPr>
              <a:defRPr/>
            </a:pPr>
            <a:endParaRPr lang="en-US"/>
          </a:p>
        </p:txBody>
      </p:sp>
      <p:sp>
        <p:nvSpPr>
          <p:cNvPr id="6159" name="Rectangle 15">
            <a:extLst>
              <a:ext uri="{FF2B5EF4-FFF2-40B4-BE49-F238E27FC236}">
                <a16:creationId xmlns:a16="http://schemas.microsoft.com/office/drawing/2014/main" id="{BCA055AD-CEEE-5A19-113B-83A1DEB01FE0}"/>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3710"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ransition spd="slow">
    <p:fade thruBlk="1"/>
  </p:transition>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0912-F315-C9A5-C1EF-B08E21674C75}"/>
              </a:ext>
            </a:extLst>
          </p:cNvPr>
          <p:cNvSpPr>
            <a:spLocks noGrp="1"/>
          </p:cNvSpPr>
          <p:nvPr>
            <p:ph type="ctrTitle" sz="quarter"/>
          </p:nvPr>
        </p:nvSpPr>
        <p:spPr/>
        <p:txBody>
          <a:bodyPr/>
          <a:lstStyle/>
          <a:p>
            <a:pPr>
              <a:defRPr/>
            </a:pPr>
            <a:r>
              <a:rPr lang="en-US" dirty="0">
                <a:latin typeface="Verdana" panose="020B0604030504040204" pitchFamily="34" charset="0"/>
                <a:ea typeface="Verdana" panose="020B0604030504040204" pitchFamily="34" charset="0"/>
              </a:rPr>
              <a:t>The Joy Of Being A Christian</a:t>
            </a:r>
          </a:p>
        </p:txBody>
      </p:sp>
      <p:sp>
        <p:nvSpPr>
          <p:cNvPr id="3" name="Subtitle 2">
            <a:extLst>
              <a:ext uri="{FF2B5EF4-FFF2-40B4-BE49-F238E27FC236}">
                <a16:creationId xmlns:a16="http://schemas.microsoft.com/office/drawing/2014/main" id="{BF68C62B-3601-89AE-8AA0-E8FBCE395C71}"/>
              </a:ext>
            </a:extLst>
          </p:cNvPr>
          <p:cNvSpPr>
            <a:spLocks noGrp="1"/>
          </p:cNvSpPr>
          <p:nvPr>
            <p:ph type="subTitle" sz="quarter" idx="1"/>
          </p:nvPr>
        </p:nvSpPr>
        <p:spPr>
          <a:xfrm>
            <a:off x="228600" y="3810000"/>
            <a:ext cx="8763000" cy="2971800"/>
          </a:xfrm>
        </p:spPr>
        <p:txBody>
          <a:bodyPr/>
          <a:lstStyle/>
          <a:p>
            <a:pPr>
              <a:defRPr/>
            </a:pPr>
            <a:r>
              <a:rPr lang="en-US" b="1" dirty="0">
                <a:solidFill>
                  <a:srgbClr val="FF0000"/>
                </a:solidFill>
                <a:latin typeface="Verdana" panose="020B0604030504040204" pitchFamily="34" charset="0"/>
                <a:ea typeface="Verdana" panose="020B0604030504040204" pitchFamily="34" charset="0"/>
              </a:rPr>
              <a:t>Galatians 5:22-23</a:t>
            </a:r>
          </a:p>
          <a:p>
            <a:pPr>
              <a:defRPr/>
            </a:pPr>
            <a:r>
              <a:rPr lang="en-US" b="1" dirty="0">
                <a:solidFill>
                  <a:srgbClr val="FF0000"/>
                </a:solidFill>
                <a:latin typeface="Verdana" panose="020B0604030504040204" pitchFamily="34" charset="0"/>
                <a:ea typeface="Verdana" panose="020B0604030504040204" pitchFamily="34" charset="0"/>
              </a:rPr>
              <a:t>Philippians 4:4-7</a:t>
            </a:r>
          </a:p>
          <a:p>
            <a:pPr>
              <a:defRPr/>
            </a:pPr>
            <a:endParaRPr lang="en-US" b="1" dirty="0">
              <a:solidFill>
                <a:srgbClr val="FF0000"/>
              </a:solidFill>
              <a:latin typeface="Verdana" panose="020B0604030504040204" pitchFamily="34" charset="0"/>
              <a:ea typeface="Verdana" panose="020B0604030504040204" pitchFamily="34" charset="0"/>
            </a:endParaRPr>
          </a:p>
          <a:p>
            <a:pPr>
              <a:defRPr/>
            </a:pPr>
            <a:endParaRPr lang="en-US" b="1" dirty="0">
              <a:solidFill>
                <a:srgbClr val="FF0000"/>
              </a:solidFill>
              <a:latin typeface="Verdana" panose="020B0604030504040204" pitchFamily="34" charset="0"/>
              <a:ea typeface="Verdana" panose="020B0604030504040204" pitchFamily="34" charset="0"/>
            </a:endParaRPr>
          </a:p>
          <a:p>
            <a:pPr>
              <a:defRPr/>
            </a:pPr>
            <a:r>
              <a:rPr lang="en-US" sz="2400" b="1" dirty="0">
                <a:solidFill>
                  <a:srgbClr val="FF0000"/>
                </a:solidFill>
                <a:latin typeface="Verdana" panose="020B0604030504040204" pitchFamily="34" charset="0"/>
                <a:ea typeface="Verdana" panose="020B0604030504040204" pitchFamily="34" charset="0"/>
              </a:rPr>
              <a:t>All Scriptures NASB 1995 unless otherwise noted</a:t>
            </a:r>
          </a:p>
          <a:p>
            <a:pPr>
              <a:defRPr/>
            </a:pPr>
            <a:endParaRPr lang="en-US" b="1" dirty="0">
              <a:solidFill>
                <a:srgbClr val="FF0000"/>
              </a:solidFill>
              <a:latin typeface="Verdana" panose="020B0604030504040204" pitchFamily="34" charset="0"/>
              <a:ea typeface="Verdana" panose="020B0604030504040204" pitchFamily="34" charset="0"/>
            </a:endParaRPr>
          </a:p>
        </p:txBody>
      </p:sp>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A397B-CABC-F012-D1DB-84C1A6A682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D5CD3-192D-F0B0-A742-21A314D6150A}"/>
              </a:ext>
            </a:extLst>
          </p:cNvPr>
          <p:cNvSpPr>
            <a:spLocks noGrp="1"/>
          </p:cNvSpPr>
          <p:nvPr>
            <p:ph type="ctrTitle" sz="quarter"/>
          </p:nvPr>
        </p:nvSpPr>
        <p:spPr>
          <a:xfrm>
            <a:off x="76200" y="76200"/>
            <a:ext cx="8991600" cy="1006475"/>
          </a:xfrm>
        </p:spPr>
        <p:txBody>
          <a:bodyPr/>
          <a:lstStyle/>
          <a:p>
            <a:pPr>
              <a:defRPr/>
            </a:pPr>
            <a:r>
              <a:rPr lang="en-US" sz="4000" dirty="0">
                <a:latin typeface="Verdana" panose="020B0604030504040204" pitchFamily="34" charset="0"/>
                <a:ea typeface="Verdana" panose="020B0604030504040204" pitchFamily="34" charset="0"/>
              </a:rPr>
              <a:t>The Joy Of Being A Christian</a:t>
            </a:r>
          </a:p>
        </p:txBody>
      </p:sp>
      <p:sp>
        <p:nvSpPr>
          <p:cNvPr id="3" name="Subtitle 2">
            <a:extLst>
              <a:ext uri="{FF2B5EF4-FFF2-40B4-BE49-F238E27FC236}">
                <a16:creationId xmlns:a16="http://schemas.microsoft.com/office/drawing/2014/main" id="{3FAD28FE-586C-49E2-FF16-20FFE41B2EEE}"/>
              </a:ext>
            </a:extLst>
          </p:cNvPr>
          <p:cNvSpPr>
            <a:spLocks noGrp="1"/>
          </p:cNvSpPr>
          <p:nvPr>
            <p:ph type="subTitle" sz="quarter" idx="1"/>
          </p:nvPr>
        </p:nvSpPr>
        <p:spPr>
          <a:xfrm>
            <a:off x="114300" y="1600200"/>
            <a:ext cx="8915400" cy="4414612"/>
          </a:xfrm>
        </p:spPr>
        <p:txBody>
          <a:bodyPr/>
          <a:lstStyle/>
          <a:p>
            <a:pPr>
              <a:defRPr/>
            </a:pPr>
            <a:r>
              <a:rPr lang="en-US" i="1" dirty="0">
                <a:latin typeface="Verdana" panose="020B0604030504040204" pitchFamily="34" charset="0"/>
                <a:ea typeface="Verdana" panose="020B0604030504040204" pitchFamily="34" charset="0"/>
              </a:rPr>
              <a:t>“But the fruit of the Spirit is love, joy, peace, patience, kindness, goodness, faithfulness, gentleness, self-control; against such things there is no law. Now those who belong to Christ Jesus have crucified the flesh with its passions and desires.” </a:t>
            </a:r>
            <a:r>
              <a:rPr lang="en-US" b="1" dirty="0">
                <a:solidFill>
                  <a:srgbClr val="FF0000"/>
                </a:solidFill>
                <a:latin typeface="Verdana" panose="020B0604030504040204" pitchFamily="34" charset="0"/>
                <a:ea typeface="Verdana" panose="020B0604030504040204" pitchFamily="34" charset="0"/>
              </a:rPr>
              <a:t>(Galatians 5:22-24)</a:t>
            </a:r>
          </a:p>
        </p:txBody>
      </p:sp>
    </p:spTree>
    <p:extLst>
      <p:ext uri="{BB962C8B-B14F-4D97-AF65-F5344CB8AC3E}">
        <p14:creationId xmlns:p14="http://schemas.microsoft.com/office/powerpoint/2010/main" val="1595983285"/>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6C952-BCBE-E5AD-30C9-990DB1E5B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298F5-D227-A7C1-5C61-D8EF35411C37}"/>
              </a:ext>
            </a:extLst>
          </p:cNvPr>
          <p:cNvSpPr>
            <a:spLocks noGrp="1"/>
          </p:cNvSpPr>
          <p:nvPr>
            <p:ph type="ctrTitle" sz="quarter"/>
          </p:nvPr>
        </p:nvSpPr>
        <p:spPr>
          <a:xfrm>
            <a:off x="76200" y="76200"/>
            <a:ext cx="8991600" cy="1006475"/>
          </a:xfrm>
        </p:spPr>
        <p:txBody>
          <a:bodyPr/>
          <a:lstStyle/>
          <a:p>
            <a:pPr>
              <a:defRPr/>
            </a:pPr>
            <a:r>
              <a:rPr lang="en-US" sz="4000" dirty="0">
                <a:latin typeface="Verdana" panose="020B0604030504040204" pitchFamily="34" charset="0"/>
                <a:ea typeface="Verdana" panose="020B0604030504040204" pitchFamily="34" charset="0"/>
              </a:rPr>
              <a:t>The Joy Of Being A Christian</a:t>
            </a:r>
          </a:p>
        </p:txBody>
      </p:sp>
      <p:sp>
        <p:nvSpPr>
          <p:cNvPr id="3" name="Subtitle 2">
            <a:extLst>
              <a:ext uri="{FF2B5EF4-FFF2-40B4-BE49-F238E27FC236}">
                <a16:creationId xmlns:a16="http://schemas.microsoft.com/office/drawing/2014/main" id="{FD1FB510-544D-CEA9-98B8-E11073348C23}"/>
              </a:ext>
            </a:extLst>
          </p:cNvPr>
          <p:cNvSpPr>
            <a:spLocks noGrp="1"/>
          </p:cNvSpPr>
          <p:nvPr>
            <p:ph type="subTitle" sz="quarter" idx="1"/>
          </p:nvPr>
        </p:nvSpPr>
        <p:spPr>
          <a:xfrm>
            <a:off x="114300" y="1295400"/>
            <a:ext cx="8915400" cy="5176612"/>
          </a:xfrm>
        </p:spPr>
        <p:txBody>
          <a:bodyPr/>
          <a:lstStyle/>
          <a:p>
            <a:pPr>
              <a:defRPr/>
            </a:pPr>
            <a:r>
              <a:rPr lang="en-US" i="1" dirty="0">
                <a:latin typeface="Verdana" panose="020B0604030504040204" pitchFamily="34" charset="0"/>
                <a:ea typeface="Verdana" panose="020B0604030504040204" pitchFamily="34" charset="0"/>
              </a:rPr>
              <a:t>“Rejoice in the Lord always; again I will say, rejoice! Let your gentle spirit be known to all men. The Lord is near. Be anxious for nothing, but in everything by prayer and supplication with thanksgiving let your requests be made known to God. And the peace of God, which surpasses all comprehension, will guard your hearts and your minds in Christ Jesus.” </a:t>
            </a:r>
            <a:r>
              <a:rPr lang="en-US" b="1" dirty="0">
                <a:solidFill>
                  <a:srgbClr val="FF0000"/>
                </a:solidFill>
                <a:latin typeface="Verdana" panose="020B0604030504040204" pitchFamily="34" charset="0"/>
                <a:ea typeface="Verdana" panose="020B0604030504040204" pitchFamily="34" charset="0"/>
              </a:rPr>
              <a:t>(Philippians 4:4-7)</a:t>
            </a:r>
          </a:p>
        </p:txBody>
      </p:sp>
    </p:spTree>
    <p:extLst>
      <p:ext uri="{BB962C8B-B14F-4D97-AF65-F5344CB8AC3E}">
        <p14:creationId xmlns:p14="http://schemas.microsoft.com/office/powerpoint/2010/main" val="3601185105"/>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105F8-A5CA-603D-6065-E3557CE061F5}"/>
              </a:ext>
            </a:extLst>
          </p:cNvPr>
          <p:cNvSpPr>
            <a:spLocks noGrp="1"/>
          </p:cNvSpPr>
          <p:nvPr>
            <p:ph type="title"/>
          </p:nvPr>
        </p:nvSpPr>
        <p:spPr>
          <a:xfrm>
            <a:off x="6220" y="76200"/>
            <a:ext cx="9144000" cy="1219200"/>
          </a:xfrm>
        </p:spPr>
        <p:txBody>
          <a:bodyPr>
            <a:norm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7554DA6C-7985-8957-CAAD-68D797B052DC}"/>
              </a:ext>
            </a:extLst>
          </p:cNvPr>
          <p:cNvSpPr>
            <a:spLocks noGrp="1"/>
          </p:cNvSpPr>
          <p:nvPr>
            <p:ph idx="1"/>
          </p:nvPr>
        </p:nvSpPr>
        <p:spPr>
          <a:xfrm>
            <a:off x="552450" y="1371600"/>
            <a:ext cx="8039100" cy="5318449"/>
          </a:xfrm>
        </p:spPr>
        <p:txBody>
          <a:bodyPr/>
          <a:lstStyle/>
          <a:p>
            <a:pPr>
              <a:defRPr/>
            </a:pPr>
            <a:r>
              <a:rPr lang="en-US" sz="2400" dirty="0">
                <a:latin typeface="Verdana" panose="020B0604030504040204" pitchFamily="34" charset="0"/>
                <a:ea typeface="Verdana" panose="020B0604030504040204" pitchFamily="34" charset="0"/>
              </a:rPr>
              <a:t>Hebrew Christians who were persecuted.</a:t>
            </a: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“But remember the former days, when, after being enlightened, you endured a great conflict of sufferings, partly by being made a public spectacle through reproaches and tribulations, and partly by becoming sharers with those who were so treated. For you showed sympathy to the prisoners and accepted joyfully the seizure of your property, knowing that you have for yourselves a better possession and a lasting one.”</a:t>
            </a:r>
            <a:br>
              <a:rPr lang="en-US" sz="2400" i="1" dirty="0">
                <a:latin typeface="Verdana" panose="020B0604030504040204" pitchFamily="34" charset="0"/>
                <a:ea typeface="Verdana" panose="020B0604030504040204" pitchFamily="34" charset="0"/>
              </a:rPr>
            </a:b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(Hebrews 10:32-34)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FDF26-8594-57F8-2F03-BC995B7B30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C3D94-85B0-6FA8-80E2-E79DCAC5AEB6}"/>
              </a:ext>
            </a:extLst>
          </p:cNvPr>
          <p:cNvSpPr>
            <a:spLocks noGrp="1"/>
          </p:cNvSpPr>
          <p:nvPr>
            <p:ph type="title"/>
          </p:nvPr>
        </p:nvSpPr>
        <p:spPr>
          <a:xfrm>
            <a:off x="6220" y="76200"/>
            <a:ext cx="9144000" cy="1143000"/>
          </a:xfrm>
        </p:spPr>
        <p:txBody>
          <a:bodyPr>
            <a:no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E71FE25E-5C81-C0E9-1A34-1BE5C8B0DC17}"/>
              </a:ext>
            </a:extLst>
          </p:cNvPr>
          <p:cNvSpPr>
            <a:spLocks noGrp="1"/>
          </p:cNvSpPr>
          <p:nvPr>
            <p:ph idx="1"/>
          </p:nvPr>
        </p:nvSpPr>
        <p:spPr>
          <a:xfrm>
            <a:off x="666750" y="1295401"/>
            <a:ext cx="7810500" cy="4800600"/>
          </a:xfrm>
        </p:spPr>
        <p:txBody>
          <a:bodyPr/>
          <a:lstStyle/>
          <a:p>
            <a:pPr>
              <a:defRPr/>
            </a:pPr>
            <a:r>
              <a:rPr lang="en-US" sz="2400" dirty="0">
                <a:latin typeface="Verdana" panose="020B0604030504040204" pitchFamily="34" charset="0"/>
                <a:ea typeface="Verdana" panose="020B0604030504040204" pitchFamily="34" charset="0"/>
              </a:rPr>
              <a:t>Apostles rejoiced.</a:t>
            </a:r>
          </a:p>
          <a:p>
            <a:pPr marL="0" indent="0">
              <a:buNone/>
              <a:defRPr/>
            </a:pPr>
            <a:endParaRPr lang="en-US" sz="2400"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“They took his advice; and after calling the apostles in, they flogged them and ordered them not to speak in the name of Jesus, and then released them. So they went on their way from the presence of the Council, rejoicing that they had been considered worthy to suffer shame for His name.” </a:t>
            </a:r>
            <a:r>
              <a:rPr lang="en-US" sz="2400" b="1" dirty="0">
                <a:solidFill>
                  <a:srgbClr val="FF0000"/>
                </a:solidFill>
                <a:latin typeface="Verdana" panose="020B0604030504040204" pitchFamily="34" charset="0"/>
                <a:ea typeface="Verdana" panose="020B0604030504040204" pitchFamily="34" charset="0"/>
              </a:rPr>
              <a:t>(Acts 5:40-41)</a:t>
            </a:r>
          </a:p>
        </p:txBody>
      </p:sp>
    </p:spTree>
    <p:extLst>
      <p:ext uri="{BB962C8B-B14F-4D97-AF65-F5344CB8AC3E}">
        <p14:creationId xmlns:p14="http://schemas.microsoft.com/office/powerpoint/2010/main" val="114599657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6FCD3-AF45-DBC0-6702-A72E24AEF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E12CA-A664-739F-1188-93525BED6FDB}"/>
              </a:ext>
            </a:extLst>
          </p:cNvPr>
          <p:cNvSpPr>
            <a:spLocks noGrp="1"/>
          </p:cNvSpPr>
          <p:nvPr>
            <p:ph type="title"/>
          </p:nvPr>
        </p:nvSpPr>
        <p:spPr>
          <a:xfrm>
            <a:off x="114300" y="152400"/>
            <a:ext cx="8915400" cy="1143000"/>
          </a:xfrm>
        </p:spPr>
        <p:txBody>
          <a:bodyPr>
            <a:no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8D8B73B2-8C89-830C-B798-4465B5E4152E}"/>
              </a:ext>
            </a:extLst>
          </p:cNvPr>
          <p:cNvSpPr>
            <a:spLocks noGrp="1"/>
          </p:cNvSpPr>
          <p:nvPr>
            <p:ph idx="1"/>
          </p:nvPr>
        </p:nvSpPr>
        <p:spPr>
          <a:xfrm>
            <a:off x="190500" y="1371600"/>
            <a:ext cx="8763000" cy="5410200"/>
          </a:xfrm>
        </p:spPr>
        <p:txBody>
          <a:bodyPr/>
          <a:lstStyle/>
          <a:p>
            <a:pPr>
              <a:defRPr/>
            </a:pPr>
            <a:r>
              <a:rPr lang="en-US" sz="2400" dirty="0">
                <a:latin typeface="Verdana" panose="020B0604030504040204" pitchFamily="34" charset="0"/>
                <a:ea typeface="Verdana" panose="020B0604030504040204" pitchFamily="34" charset="0"/>
              </a:rPr>
              <a:t>Paul and Silas in prison.</a:t>
            </a:r>
          </a:p>
          <a:p>
            <a:pPr marL="0" indent="0" algn="ctr">
              <a:buNone/>
              <a:defRPr/>
            </a:pPr>
            <a:r>
              <a:rPr lang="en-US" sz="2400" i="1" dirty="0">
                <a:latin typeface="Verdana" panose="020B0604030504040204" pitchFamily="34" charset="0"/>
                <a:ea typeface="Verdana" panose="020B0604030504040204" pitchFamily="34" charset="0"/>
              </a:rPr>
              <a:t>“When they had struck them with many blows, they threw them into prison, commanding the jailer to guard them securely; and he, having received such a command, threw them into the inner prison and fastened their feet in the stocks. But about midnight Paul and Silas were praying and singing hymns of praise to God, and the prisoners were listening to them…” </a:t>
            </a:r>
            <a:r>
              <a:rPr lang="en-US" sz="2400" b="1" dirty="0">
                <a:solidFill>
                  <a:srgbClr val="FF0000"/>
                </a:solidFill>
                <a:latin typeface="Verdana" panose="020B0604030504040204" pitchFamily="34" charset="0"/>
                <a:ea typeface="Verdana" panose="020B0604030504040204" pitchFamily="34" charset="0"/>
              </a:rPr>
              <a:t>(Acts 16:23-25)</a:t>
            </a: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 but after we had already suffered and been mistreated in Philippi, as you know, we had the boldness in our God to speak to you the gospel of God amid much opposition.”</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(1 Thessalonians 2:2)</a:t>
            </a:r>
          </a:p>
        </p:txBody>
      </p:sp>
    </p:spTree>
    <p:extLst>
      <p:ext uri="{BB962C8B-B14F-4D97-AF65-F5344CB8AC3E}">
        <p14:creationId xmlns:p14="http://schemas.microsoft.com/office/powerpoint/2010/main" val="52272563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017BB-667C-37A9-A426-BEFE0B20C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E82878-7C25-EAFA-9708-31E0C7CC53E7}"/>
              </a:ext>
            </a:extLst>
          </p:cNvPr>
          <p:cNvSpPr>
            <a:spLocks noGrp="1"/>
          </p:cNvSpPr>
          <p:nvPr>
            <p:ph type="title"/>
          </p:nvPr>
        </p:nvSpPr>
        <p:spPr>
          <a:xfrm>
            <a:off x="114300" y="152400"/>
            <a:ext cx="8915400" cy="1143000"/>
          </a:xfrm>
        </p:spPr>
        <p:txBody>
          <a:bodyPr>
            <a:no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287EDB4B-59C5-9145-B78F-9EE3CE00176F}"/>
              </a:ext>
            </a:extLst>
          </p:cNvPr>
          <p:cNvSpPr>
            <a:spLocks noGrp="1"/>
          </p:cNvSpPr>
          <p:nvPr>
            <p:ph idx="1"/>
          </p:nvPr>
        </p:nvSpPr>
        <p:spPr>
          <a:xfrm>
            <a:off x="457200" y="1371600"/>
            <a:ext cx="8229600" cy="5181600"/>
          </a:xfrm>
        </p:spPr>
        <p:txBody>
          <a:bodyPr/>
          <a:lstStyle/>
          <a:p>
            <a:pPr>
              <a:defRPr/>
            </a:pPr>
            <a:r>
              <a:rPr lang="en-US" sz="2800" dirty="0">
                <a:latin typeface="Verdana" panose="020B0604030504040204" pitchFamily="34" charset="0"/>
                <a:ea typeface="Verdana" panose="020B0604030504040204" pitchFamily="34" charset="0"/>
              </a:rPr>
              <a:t>Paul about to be executed.</a:t>
            </a:r>
          </a:p>
          <a:p>
            <a:pPr marL="0" indent="0">
              <a:buNone/>
              <a:defRPr/>
            </a:pPr>
            <a:endParaRPr lang="en-US" sz="2800"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“For I am already being poured out as a drink offering, and the time of my departure has come. I have fought the good fight, I have finished the course, I have kept the faith; in the future there is laid up for me the crown of righteousness, which the Lord, the righteous Judge, will award to me on that day; and not only to me, but also to all who have loved His appearing.”</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(2 Timothy 4:6-8)</a:t>
            </a:r>
          </a:p>
        </p:txBody>
      </p:sp>
    </p:spTree>
    <p:extLst>
      <p:ext uri="{BB962C8B-B14F-4D97-AF65-F5344CB8AC3E}">
        <p14:creationId xmlns:p14="http://schemas.microsoft.com/office/powerpoint/2010/main" val="60826949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F7BE9-FA37-B02C-6808-B8D952D1A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FA680-090C-C5BD-958D-4110D17AA152}"/>
              </a:ext>
            </a:extLst>
          </p:cNvPr>
          <p:cNvSpPr>
            <a:spLocks noGrp="1"/>
          </p:cNvSpPr>
          <p:nvPr>
            <p:ph type="title"/>
          </p:nvPr>
        </p:nvSpPr>
        <p:spPr>
          <a:xfrm>
            <a:off x="114300" y="152400"/>
            <a:ext cx="8915400" cy="1143000"/>
          </a:xfrm>
        </p:spPr>
        <p:txBody>
          <a:bodyPr>
            <a:no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D29C3DD7-C58A-8A6B-80CB-7DD140F7F22E}"/>
              </a:ext>
            </a:extLst>
          </p:cNvPr>
          <p:cNvSpPr>
            <a:spLocks noGrp="1"/>
          </p:cNvSpPr>
          <p:nvPr>
            <p:ph idx="1"/>
          </p:nvPr>
        </p:nvSpPr>
        <p:spPr>
          <a:xfrm>
            <a:off x="457200" y="1371600"/>
            <a:ext cx="8229600" cy="5181600"/>
          </a:xfrm>
        </p:spPr>
        <p:txBody>
          <a:bodyPr/>
          <a:lstStyle/>
          <a:p>
            <a:pPr>
              <a:defRPr/>
            </a:pPr>
            <a:r>
              <a:rPr lang="en-US" sz="2800" dirty="0">
                <a:latin typeface="Verdana" panose="020B0604030504040204" pitchFamily="34" charset="0"/>
                <a:ea typeface="Verdana" panose="020B0604030504040204" pitchFamily="34" charset="0"/>
              </a:rPr>
              <a:t>Joy and suffering are related.</a:t>
            </a:r>
          </a:p>
          <a:p>
            <a:pPr>
              <a:defRPr/>
            </a:pPr>
            <a:endParaRPr lang="en-US" sz="2800" dirty="0">
              <a:latin typeface="Verdana" panose="020B0604030504040204" pitchFamily="34" charset="0"/>
              <a:ea typeface="Verdana" panose="020B0604030504040204" pitchFamily="34" charset="0"/>
            </a:endParaRPr>
          </a:p>
          <a:p>
            <a:pPr marL="0" indent="0" algn="ctr">
              <a:buNone/>
              <a:defRPr/>
            </a:pPr>
            <a:r>
              <a:rPr lang="en-US" sz="2800" i="1" dirty="0">
                <a:latin typeface="Verdana" panose="020B0604030504040204" pitchFamily="34" charset="0"/>
                <a:ea typeface="Verdana" panose="020B0604030504040204" pitchFamily="34" charset="0"/>
              </a:rPr>
              <a:t>“Blessed are you when people insult you and persecute you, and falsely say all kinds of evil against you because of Me. Rejoice and be glad, for your reward in heaven is great; for in the same way they persecuted the prophets who were before you.”</a:t>
            </a:r>
            <a:r>
              <a:rPr lang="en-US" sz="2800" dirty="0">
                <a:latin typeface="Verdana" panose="020B0604030504040204" pitchFamily="34" charset="0"/>
                <a:ea typeface="Verdana" panose="020B0604030504040204" pitchFamily="34" charset="0"/>
              </a:rPr>
              <a:t> </a:t>
            </a:r>
            <a:br>
              <a:rPr lang="en-US" sz="2800" dirty="0">
                <a:latin typeface="Verdana" panose="020B0604030504040204" pitchFamily="34" charset="0"/>
                <a:ea typeface="Verdana" panose="020B0604030504040204" pitchFamily="34" charset="0"/>
              </a:rPr>
            </a:br>
            <a:r>
              <a:rPr lang="en-US" sz="2800" b="1" dirty="0">
                <a:solidFill>
                  <a:srgbClr val="FF0000"/>
                </a:solidFill>
                <a:latin typeface="Verdana" panose="020B0604030504040204" pitchFamily="34" charset="0"/>
                <a:ea typeface="Verdana" panose="020B0604030504040204" pitchFamily="34" charset="0"/>
              </a:rPr>
              <a:t>(Matthew 5:11-12)</a:t>
            </a:r>
            <a:br>
              <a:rPr lang="en-US" sz="2800" dirty="0">
                <a:latin typeface="Verdana" panose="020B0604030504040204" pitchFamily="34" charset="0"/>
                <a:ea typeface="Verdana" panose="020B0604030504040204" pitchFamily="34" charset="0"/>
              </a:rPr>
            </a:b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7882813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6C109-2930-218B-11D7-E020E2872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03699-81F2-9387-B6B9-5B0785F17757}"/>
              </a:ext>
            </a:extLst>
          </p:cNvPr>
          <p:cNvSpPr>
            <a:spLocks noGrp="1"/>
          </p:cNvSpPr>
          <p:nvPr>
            <p:ph type="title"/>
          </p:nvPr>
        </p:nvSpPr>
        <p:spPr>
          <a:xfrm>
            <a:off x="114300" y="152400"/>
            <a:ext cx="8915400" cy="1143000"/>
          </a:xfrm>
        </p:spPr>
        <p:txBody>
          <a:bodyPr>
            <a:noAutofit/>
          </a:bodyPr>
          <a:lstStyle/>
          <a:p>
            <a:pPr>
              <a:defRPr/>
            </a:pPr>
            <a:r>
              <a:rPr lang="en-US" sz="3600" dirty="0">
                <a:latin typeface="Verdana" panose="020B0604030504040204" pitchFamily="34" charset="0"/>
                <a:ea typeface="Verdana" panose="020B0604030504040204" pitchFamily="34" charset="0"/>
              </a:rPr>
              <a:t>Not Dependant On Outward Circumstances</a:t>
            </a:r>
          </a:p>
        </p:txBody>
      </p:sp>
      <p:sp>
        <p:nvSpPr>
          <p:cNvPr id="3" name="Content Placeholder 2">
            <a:extLst>
              <a:ext uri="{FF2B5EF4-FFF2-40B4-BE49-F238E27FC236}">
                <a16:creationId xmlns:a16="http://schemas.microsoft.com/office/drawing/2014/main" id="{0D55A286-552F-7E90-C8F7-7082C1585806}"/>
              </a:ext>
            </a:extLst>
          </p:cNvPr>
          <p:cNvSpPr>
            <a:spLocks noGrp="1"/>
          </p:cNvSpPr>
          <p:nvPr>
            <p:ph idx="1"/>
          </p:nvPr>
        </p:nvSpPr>
        <p:spPr>
          <a:xfrm>
            <a:off x="457200" y="1371600"/>
            <a:ext cx="8229600" cy="5410200"/>
          </a:xfrm>
        </p:spPr>
        <p:txBody>
          <a:bodyPr/>
          <a:lstStyle/>
          <a:p>
            <a:pPr>
              <a:defRPr/>
            </a:pPr>
            <a:r>
              <a:rPr lang="en-US" sz="2800" dirty="0">
                <a:latin typeface="Verdana" panose="020B0604030504040204" pitchFamily="34" charset="0"/>
                <a:ea typeface="Verdana" panose="020B0604030504040204" pitchFamily="34" charset="0"/>
              </a:rPr>
              <a:t>Joy and suffering are related.</a:t>
            </a:r>
          </a:p>
          <a:p>
            <a:pPr marL="0" indent="0" algn="ctr">
              <a:buNone/>
              <a:defRPr/>
            </a:pPr>
            <a:r>
              <a:rPr lang="en-US" sz="2400" i="1" dirty="0">
                <a:latin typeface="Verdana" panose="020B0604030504040204" pitchFamily="34" charset="0"/>
                <a:ea typeface="Verdana" panose="020B0604030504040204" pitchFamily="34" charset="0"/>
              </a:rPr>
              <a:t>“Beloved, do not be surprised at the fiery ordeal among you, which comes upon you for your testing, as though some strange thing were happening to you; but to the degree that you share the sufferings of Christ, keep on rejoicing, so that also at the revelation of His glory you may rejoice with exultation. If you are reviled for the name of Christ, you are blessed, because the Spirit of glory and of God rests on you. Make sure that none of you suffers as a murderer, or thief, or evildoer, or a troublesome meddler; but if anyone suffers as a Christian, he is not to be ashamed, but is to glorify God in this name.”</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(1 Peter 4:12-16)</a:t>
            </a:r>
          </a:p>
        </p:txBody>
      </p:sp>
    </p:spTree>
    <p:extLst>
      <p:ext uri="{BB962C8B-B14F-4D97-AF65-F5344CB8AC3E}">
        <p14:creationId xmlns:p14="http://schemas.microsoft.com/office/powerpoint/2010/main" val="376674638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60437-0BFA-19A9-22CE-AC30BD966BFC}"/>
              </a:ext>
            </a:extLst>
          </p:cNvPr>
          <p:cNvSpPr>
            <a:spLocks noGrp="1"/>
          </p:cNvSpPr>
          <p:nvPr>
            <p:ph type="title"/>
          </p:nvPr>
        </p:nvSpPr>
        <p:spPr>
          <a:xfrm>
            <a:off x="457200" y="21771"/>
            <a:ext cx="8229600" cy="1096962"/>
          </a:xfrm>
        </p:spPr>
        <p:txBody>
          <a:bodyPr>
            <a:normAutofit/>
          </a:bodyPr>
          <a:lstStyle/>
          <a:p>
            <a:pPr>
              <a:defRPr/>
            </a:pPr>
            <a:r>
              <a:rPr lang="en-US" sz="2800" dirty="0">
                <a:latin typeface="Verdana" panose="020B0604030504040204" pitchFamily="34" charset="0"/>
                <a:ea typeface="Verdana" panose="020B0604030504040204" pitchFamily="34" charset="0"/>
              </a:rPr>
              <a:t>Those Who Make “Joy” Dependant Upon Circumstances Are Not Finding It</a:t>
            </a:r>
          </a:p>
        </p:txBody>
      </p:sp>
      <p:sp>
        <p:nvSpPr>
          <p:cNvPr id="3" name="Content Placeholder 2">
            <a:extLst>
              <a:ext uri="{FF2B5EF4-FFF2-40B4-BE49-F238E27FC236}">
                <a16:creationId xmlns:a16="http://schemas.microsoft.com/office/drawing/2014/main" id="{8CDA2BA7-8ABE-E06D-CFC7-D2C4064E411C}"/>
              </a:ext>
            </a:extLst>
          </p:cNvPr>
          <p:cNvSpPr>
            <a:spLocks noGrp="1"/>
          </p:cNvSpPr>
          <p:nvPr>
            <p:ph idx="1"/>
          </p:nvPr>
        </p:nvSpPr>
        <p:spPr>
          <a:xfrm>
            <a:off x="152400" y="1118733"/>
            <a:ext cx="8915400" cy="5663067"/>
          </a:xfrm>
        </p:spPr>
        <p:txBody>
          <a:bodyPr>
            <a:normAutofit/>
          </a:bodyPr>
          <a:lstStyle/>
          <a:p>
            <a:pPr>
              <a:defRPr/>
            </a:pPr>
            <a:r>
              <a:rPr lang="en-US" sz="2800" dirty="0">
                <a:latin typeface="Verdana" panose="020B0604030504040204" pitchFamily="34" charset="0"/>
                <a:ea typeface="Verdana" panose="020B0604030504040204" pitchFamily="34" charset="0"/>
              </a:rPr>
              <a:t>Solomon.</a:t>
            </a:r>
          </a:p>
          <a:p>
            <a:pPr marL="0" indent="0" algn="ctr">
              <a:buNone/>
              <a:defRPr/>
            </a:pPr>
            <a:r>
              <a:rPr lang="en-US" sz="2400" i="1" dirty="0">
                <a:latin typeface="Verdana" panose="020B0604030504040204" pitchFamily="34" charset="0"/>
                <a:ea typeface="Verdana" panose="020B0604030504040204" pitchFamily="34" charset="0"/>
              </a:rPr>
              <a:t>“I explored with my mind how to stimulate my body with wine while my mind was guiding me wisely, and how to take hold of folly, until I could see what good there is for the sons of men to do under heaven the few years of their lives. I enlarged my works: I built houses for myself, I planted vineyards for myself; I made gardens and parks for myself and I planted in them all kinds of fruit trees; I made ponds of water for myself from which to irrigate a forest of growing trees. I bought male and female slaves and I had homeborn slaves. Also I possessed flocks and herds larger than all who preceded me in Jerusalem.”</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(Ecclesiastes 2:3-8)</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230CB-1BDC-F8C7-67F5-51EA4E4D9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0059A-C47E-8614-391F-FA61BD3B990A}"/>
              </a:ext>
            </a:extLst>
          </p:cNvPr>
          <p:cNvSpPr>
            <a:spLocks noGrp="1"/>
          </p:cNvSpPr>
          <p:nvPr>
            <p:ph type="title"/>
          </p:nvPr>
        </p:nvSpPr>
        <p:spPr>
          <a:xfrm>
            <a:off x="457200" y="21771"/>
            <a:ext cx="8229600" cy="1096962"/>
          </a:xfrm>
        </p:spPr>
        <p:txBody>
          <a:bodyPr>
            <a:normAutofit/>
          </a:bodyPr>
          <a:lstStyle/>
          <a:p>
            <a:pPr>
              <a:defRPr/>
            </a:pPr>
            <a:r>
              <a:rPr lang="en-US" sz="2800" dirty="0">
                <a:latin typeface="Verdana" panose="020B0604030504040204" pitchFamily="34" charset="0"/>
                <a:ea typeface="Verdana" panose="020B0604030504040204" pitchFamily="34" charset="0"/>
              </a:rPr>
              <a:t>Those Who Make “Joy” Dependant Upon Circumstances Are Not Finding It</a:t>
            </a:r>
          </a:p>
        </p:txBody>
      </p:sp>
      <p:sp>
        <p:nvSpPr>
          <p:cNvPr id="3" name="Content Placeholder 2">
            <a:extLst>
              <a:ext uri="{FF2B5EF4-FFF2-40B4-BE49-F238E27FC236}">
                <a16:creationId xmlns:a16="http://schemas.microsoft.com/office/drawing/2014/main" id="{B44A517A-11AC-35BC-15B9-86F25AAA67A5}"/>
              </a:ext>
            </a:extLst>
          </p:cNvPr>
          <p:cNvSpPr>
            <a:spLocks noGrp="1"/>
          </p:cNvSpPr>
          <p:nvPr>
            <p:ph idx="1"/>
          </p:nvPr>
        </p:nvSpPr>
        <p:spPr>
          <a:xfrm>
            <a:off x="152400" y="1118733"/>
            <a:ext cx="8915400" cy="5663067"/>
          </a:xfrm>
        </p:spPr>
        <p:txBody>
          <a:bodyPr>
            <a:normAutofit/>
          </a:bodyPr>
          <a:lstStyle/>
          <a:p>
            <a:pPr>
              <a:defRPr/>
            </a:pPr>
            <a:r>
              <a:rPr lang="en-US" sz="2800" dirty="0">
                <a:latin typeface="Verdana" panose="020B0604030504040204" pitchFamily="34" charset="0"/>
                <a:ea typeface="Verdana" panose="020B0604030504040204" pitchFamily="34" charset="0"/>
              </a:rPr>
              <a:t>Solomon.</a:t>
            </a:r>
          </a:p>
          <a:p>
            <a:pPr marL="0" indent="0" algn="ctr">
              <a:buNone/>
              <a:defRPr/>
            </a:pPr>
            <a:r>
              <a:rPr lang="en-US" sz="2400" i="1" dirty="0">
                <a:latin typeface="Verdana" panose="020B0604030504040204" pitchFamily="34" charset="0"/>
                <a:ea typeface="Verdana" panose="020B0604030504040204" pitchFamily="34" charset="0"/>
              </a:rPr>
              <a:t>“Also, I collected for myself silver and gold and the treasure of kings and provinces. I provided for myself male and female singers and the pleasures of men—many concubines. Then I became great and increased more than all who preceded me in Jerusalem. My wisdom also stood by me. All that my eyes desired I did not refuse them. I did not withhold my heart from any pleasure, for my heart was pleased because of all my labor and this was my reward for all my labor. Thus I considered all my activities which my hands had done and the labor which I had exerted, and behold all was vanity and striving after wind and there was no profit under the sun.” </a:t>
            </a:r>
            <a:r>
              <a:rPr lang="en-US" sz="2400" b="1" dirty="0">
                <a:solidFill>
                  <a:srgbClr val="FF0000"/>
                </a:solidFill>
                <a:latin typeface="Verdana" panose="020B0604030504040204" pitchFamily="34" charset="0"/>
                <a:ea typeface="Verdana" panose="020B0604030504040204" pitchFamily="34" charset="0"/>
              </a:rPr>
              <a:t>(Ecclesiastes 2:9-11)</a:t>
            </a:r>
          </a:p>
        </p:txBody>
      </p:sp>
    </p:spTree>
    <p:extLst>
      <p:ext uri="{BB962C8B-B14F-4D97-AF65-F5344CB8AC3E}">
        <p14:creationId xmlns:p14="http://schemas.microsoft.com/office/powerpoint/2010/main" val="3574634871"/>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0328A-97D6-121F-79A8-FEE000085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2A7970-6879-0564-B951-7DC37E135FAB}"/>
              </a:ext>
            </a:extLst>
          </p:cNvPr>
          <p:cNvSpPr>
            <a:spLocks noGrp="1"/>
          </p:cNvSpPr>
          <p:nvPr>
            <p:ph type="title"/>
          </p:nvPr>
        </p:nvSpPr>
        <p:spPr>
          <a:xfrm>
            <a:off x="457200" y="-6220"/>
            <a:ext cx="8229600" cy="1143000"/>
          </a:xfrm>
        </p:spPr>
        <p:txBody>
          <a:bodyPr>
            <a:normAutofit/>
          </a:bodyPr>
          <a:lstStyle/>
          <a:p>
            <a:pPr>
              <a:defRPr/>
            </a:pPr>
            <a:r>
              <a:rPr lang="en-US" sz="2800" dirty="0">
                <a:latin typeface="Verdana" panose="020B0604030504040204" pitchFamily="34" charset="0"/>
                <a:ea typeface="Verdana" panose="020B0604030504040204" pitchFamily="34" charset="0"/>
              </a:rPr>
              <a:t>Those Who Make “Joy” Dependant Upon Circumstances Are Not Finding It</a:t>
            </a:r>
          </a:p>
        </p:txBody>
      </p:sp>
      <p:sp>
        <p:nvSpPr>
          <p:cNvPr id="3" name="Content Placeholder 2">
            <a:extLst>
              <a:ext uri="{FF2B5EF4-FFF2-40B4-BE49-F238E27FC236}">
                <a16:creationId xmlns:a16="http://schemas.microsoft.com/office/drawing/2014/main" id="{838DD3E8-9CEE-45E7-D8DA-5C80745234A8}"/>
              </a:ext>
            </a:extLst>
          </p:cNvPr>
          <p:cNvSpPr>
            <a:spLocks noGrp="1"/>
          </p:cNvSpPr>
          <p:nvPr>
            <p:ph idx="1"/>
          </p:nvPr>
        </p:nvSpPr>
        <p:spPr>
          <a:xfrm>
            <a:off x="381000" y="1066800"/>
            <a:ext cx="8229600" cy="5715000"/>
          </a:xfrm>
        </p:spPr>
        <p:txBody>
          <a:bodyPr>
            <a:normAutofit/>
          </a:bodyPr>
          <a:lstStyle/>
          <a:p>
            <a:pPr>
              <a:defRPr/>
            </a:pPr>
            <a:r>
              <a:rPr lang="en-US" sz="2800" dirty="0">
                <a:latin typeface="Verdana" panose="020B0604030504040204" pitchFamily="34" charset="0"/>
                <a:ea typeface="Verdana" panose="020B0604030504040204" pitchFamily="34" charset="0"/>
              </a:rPr>
              <a:t>Moses.</a:t>
            </a:r>
          </a:p>
          <a:p>
            <a:pPr marL="0" indent="0">
              <a:buNone/>
              <a:defRPr/>
            </a:pPr>
            <a:endParaRPr lang="en-US" sz="2400" dirty="0">
              <a:latin typeface="Verdana" panose="020B0604030504040204" pitchFamily="34" charset="0"/>
              <a:ea typeface="Verdana" panose="020B0604030504040204" pitchFamily="34" charset="0"/>
            </a:endParaRPr>
          </a:p>
          <a:p>
            <a:pPr marL="0" indent="0" algn="ctr">
              <a:buNone/>
              <a:defRPr/>
            </a:pPr>
            <a:r>
              <a:rPr lang="en-US" sz="2800" i="1" dirty="0">
                <a:latin typeface="Verdana" panose="020B0604030504040204" pitchFamily="34" charset="0"/>
                <a:ea typeface="Verdana" panose="020B0604030504040204" pitchFamily="34" charset="0"/>
              </a:rPr>
              <a:t>“By faith Moses, when he had grown up, refused to be called the son of Pharaoh’s daughter, choosing rather to endure ill-treatment with the people of God than to enjoy the passing pleasures of sin, considering the reproach of Christ greater riches than the treasures of Egypt; for he was looking to the reward.”</a:t>
            </a:r>
            <a:br>
              <a:rPr lang="en-US" sz="2800" i="1" dirty="0">
                <a:latin typeface="Verdana" panose="020B0604030504040204" pitchFamily="34" charset="0"/>
                <a:ea typeface="Verdana" panose="020B0604030504040204" pitchFamily="34" charset="0"/>
              </a:rPr>
            </a:br>
            <a:r>
              <a:rPr lang="en-US" sz="2800" b="1" dirty="0">
                <a:solidFill>
                  <a:srgbClr val="FF0000"/>
                </a:solidFill>
                <a:latin typeface="Verdana" panose="020B0604030504040204" pitchFamily="34" charset="0"/>
                <a:ea typeface="Verdana" panose="020B0604030504040204" pitchFamily="34" charset="0"/>
              </a:rPr>
              <a:t>(Hebrews 11:24-26)</a:t>
            </a:r>
          </a:p>
        </p:txBody>
      </p:sp>
    </p:spTree>
    <p:extLst>
      <p:ext uri="{BB962C8B-B14F-4D97-AF65-F5344CB8AC3E}">
        <p14:creationId xmlns:p14="http://schemas.microsoft.com/office/powerpoint/2010/main" val="301855164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202D3-1856-22AE-7021-1913B0FFB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FB884-DFCF-6D8E-4BAA-3CFFD9CF5068}"/>
              </a:ext>
            </a:extLst>
          </p:cNvPr>
          <p:cNvSpPr>
            <a:spLocks noGrp="1"/>
          </p:cNvSpPr>
          <p:nvPr>
            <p:ph type="title"/>
          </p:nvPr>
        </p:nvSpPr>
        <p:spPr>
          <a:xfrm>
            <a:off x="460310" y="0"/>
            <a:ext cx="8229600" cy="1143000"/>
          </a:xfrm>
        </p:spPr>
        <p:txBody>
          <a:bodyPr>
            <a:normAutofit/>
          </a:bodyPr>
          <a:lstStyle/>
          <a:p>
            <a:pPr>
              <a:defRPr/>
            </a:pPr>
            <a:r>
              <a:rPr lang="en-US" sz="2800" dirty="0">
                <a:latin typeface="Verdana" panose="020B0604030504040204" pitchFamily="34" charset="0"/>
                <a:ea typeface="Verdana" panose="020B0604030504040204" pitchFamily="34" charset="0"/>
              </a:rPr>
              <a:t>Those Who Make “Joy” Dependant Upon Circumstances Are Not Finding It</a:t>
            </a:r>
          </a:p>
        </p:txBody>
      </p:sp>
      <p:sp>
        <p:nvSpPr>
          <p:cNvPr id="3" name="Content Placeholder 2">
            <a:extLst>
              <a:ext uri="{FF2B5EF4-FFF2-40B4-BE49-F238E27FC236}">
                <a16:creationId xmlns:a16="http://schemas.microsoft.com/office/drawing/2014/main" id="{8D3393E6-B39C-FC96-1CE0-3DF005CBFABD}"/>
              </a:ext>
            </a:extLst>
          </p:cNvPr>
          <p:cNvSpPr>
            <a:spLocks noGrp="1"/>
          </p:cNvSpPr>
          <p:nvPr>
            <p:ph idx="1"/>
          </p:nvPr>
        </p:nvSpPr>
        <p:spPr>
          <a:xfrm>
            <a:off x="114300" y="1057469"/>
            <a:ext cx="8915400" cy="5791200"/>
          </a:xfrm>
        </p:spPr>
        <p:txBody>
          <a:bodyPr>
            <a:normAutofit fontScale="92500"/>
          </a:bodyPr>
          <a:lstStyle/>
          <a:p>
            <a:pPr>
              <a:defRPr/>
            </a:pPr>
            <a:r>
              <a:rPr lang="en-US" sz="3000" dirty="0">
                <a:latin typeface="Verdana" panose="020B0604030504040204" pitchFamily="34" charset="0"/>
                <a:ea typeface="Verdana" panose="020B0604030504040204" pitchFamily="34" charset="0"/>
              </a:rPr>
              <a:t>The Rich Man.</a:t>
            </a:r>
          </a:p>
          <a:p>
            <a:pPr marL="0" indent="0" algn="ctr">
              <a:buNone/>
              <a:defRPr/>
            </a:pPr>
            <a:r>
              <a:rPr lang="en-US" sz="2400" i="1" dirty="0">
                <a:latin typeface="Verdana" panose="020B0604030504040204" pitchFamily="34" charset="0"/>
                <a:ea typeface="Verdana" panose="020B0604030504040204" pitchFamily="34" charset="0"/>
              </a:rPr>
              <a:t>“Then He said to them, ‘Beware, and be on your guard against every form of greed; for not even when one has an abundance does his life consist of his possessions.’ And He told them a parable, saying, ‘The land of a rich man was very productive. And he began reasoning to himself, saying, “What shall I do, since I have no place to store my crops?” Then he said, “This is what I will do: I will tear down my barns and build larger ones, and there I will store all my grain and my goods. And I will say to my soul, ‘Soul, you have many goods laid up for many years to come; take your ease, eat, drink and be merry.”’ But God said to him, ‘You fool! This very night your soul is required of you; and now who will own what you have prepared?’ So is the man who stores up treasure for himself, and is not rich toward God.”</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(Luke 12:15-21)</a:t>
            </a:r>
          </a:p>
          <a:p>
            <a:pPr marL="0" indent="0">
              <a:buFont typeface="Wingdings" panose="05000000000000000000" pitchFamily="2" charset="2"/>
              <a:buNone/>
              <a:defRPr/>
            </a:pPr>
            <a:endParaRPr lang="en-US"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860442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5712E-98C9-5672-7D00-58E9F5267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99581B-7191-BF4F-DA1F-0C4F695019F1}"/>
              </a:ext>
            </a:extLst>
          </p:cNvPr>
          <p:cNvSpPr>
            <a:spLocks noGrp="1"/>
          </p:cNvSpPr>
          <p:nvPr>
            <p:ph type="title"/>
          </p:nvPr>
        </p:nvSpPr>
        <p:spPr>
          <a:xfrm>
            <a:off x="460310" y="0"/>
            <a:ext cx="8229600" cy="1143000"/>
          </a:xfrm>
        </p:spPr>
        <p:txBody>
          <a:bodyPr>
            <a:normAutofit/>
          </a:bodyPr>
          <a:lstStyle/>
          <a:p>
            <a:pPr>
              <a:defRPr/>
            </a:pPr>
            <a:r>
              <a:rPr lang="en-US" sz="2800" dirty="0">
                <a:latin typeface="Verdana" panose="020B0604030504040204" pitchFamily="34" charset="0"/>
                <a:ea typeface="Verdana" panose="020B0604030504040204" pitchFamily="34" charset="0"/>
              </a:rPr>
              <a:t>Those Who Make “Joy” Dependant Upon Circumstances Are Not Finding It</a:t>
            </a:r>
          </a:p>
        </p:txBody>
      </p:sp>
      <p:sp>
        <p:nvSpPr>
          <p:cNvPr id="3" name="Content Placeholder 2">
            <a:extLst>
              <a:ext uri="{FF2B5EF4-FFF2-40B4-BE49-F238E27FC236}">
                <a16:creationId xmlns:a16="http://schemas.microsoft.com/office/drawing/2014/main" id="{2AAC570A-2A1F-E38F-95FB-B3887386D801}"/>
              </a:ext>
            </a:extLst>
          </p:cNvPr>
          <p:cNvSpPr>
            <a:spLocks noGrp="1"/>
          </p:cNvSpPr>
          <p:nvPr>
            <p:ph idx="1"/>
          </p:nvPr>
        </p:nvSpPr>
        <p:spPr>
          <a:xfrm>
            <a:off x="76200" y="1066800"/>
            <a:ext cx="8915400" cy="5715000"/>
          </a:xfrm>
        </p:spPr>
        <p:txBody>
          <a:bodyPr>
            <a:normAutofit/>
          </a:bodyPr>
          <a:lstStyle/>
          <a:p>
            <a:pPr>
              <a:defRPr/>
            </a:pPr>
            <a:r>
              <a:rPr lang="en-US" sz="2800" dirty="0">
                <a:latin typeface="Verdana" panose="020B0604030504040204" pitchFamily="34" charset="0"/>
                <a:ea typeface="Verdana" panose="020B0604030504040204" pitchFamily="34" charset="0"/>
              </a:rPr>
              <a:t>The Prodigal son.</a:t>
            </a:r>
          </a:p>
          <a:p>
            <a:pPr marL="0" indent="0" algn="ctr">
              <a:buNone/>
              <a:defRPr/>
            </a:pPr>
            <a:r>
              <a:rPr lang="en-US" sz="2200" i="1" dirty="0">
                <a:latin typeface="Verdana" panose="020B0604030504040204" pitchFamily="34" charset="0"/>
                <a:ea typeface="Verdana" panose="020B0604030504040204" pitchFamily="34" charset="0"/>
              </a:rPr>
              <a:t>“And He said, ‘A man had two sons. The younger of them said to his father, “Father, give me the share of the estate that falls to me.” So he divided his wealth between them. And not many days later, the younger son gathered everything together and went on a journey into a distant country, and there he squandered his estate with loose living. Now when he had spent everything, a severe famine occurred in that country, and he began to be impoverished. So he went and hired himself out to one of the citizens of that country, and he sent him into his fields to feed swine. And he would have gladly filled his stomach with the pods that the swine were eating, and no one was giving anything to him. But when he came to his senses, he said, “How many of my father’s hired men have more than enough bread, but I am dying here with hunger!”’” </a:t>
            </a:r>
            <a:r>
              <a:rPr lang="en-US" sz="2200" b="1" dirty="0">
                <a:solidFill>
                  <a:srgbClr val="FF0000"/>
                </a:solidFill>
                <a:latin typeface="Verdana" panose="020B0604030504040204" pitchFamily="34" charset="0"/>
                <a:ea typeface="Verdana" panose="020B0604030504040204" pitchFamily="34" charset="0"/>
              </a:rPr>
              <a:t>(Luke 15:11-17)</a:t>
            </a:r>
          </a:p>
        </p:txBody>
      </p:sp>
    </p:spTree>
    <p:extLst>
      <p:ext uri="{BB962C8B-B14F-4D97-AF65-F5344CB8AC3E}">
        <p14:creationId xmlns:p14="http://schemas.microsoft.com/office/powerpoint/2010/main" val="399911396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C729-4578-C7FE-3F6C-AF084C018683}"/>
              </a:ext>
            </a:extLst>
          </p:cNvPr>
          <p:cNvSpPr>
            <a:spLocks noGrp="1"/>
          </p:cNvSpPr>
          <p:nvPr>
            <p:ph type="title"/>
          </p:nvPr>
        </p:nvSpPr>
        <p:spPr>
          <a:xfrm>
            <a:off x="152400" y="7620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82A9CE42-9962-B065-1709-0A60B575C32C}"/>
              </a:ext>
            </a:extLst>
          </p:cNvPr>
          <p:cNvSpPr>
            <a:spLocks noGrp="1"/>
          </p:cNvSpPr>
          <p:nvPr>
            <p:ph idx="1"/>
          </p:nvPr>
        </p:nvSpPr>
        <p:spPr>
          <a:xfrm>
            <a:off x="228600" y="952500"/>
            <a:ext cx="8686800" cy="5829300"/>
          </a:xfrm>
        </p:spPr>
        <p:txBody>
          <a:bodyPr>
            <a:noAutofit/>
          </a:bodyPr>
          <a:lstStyle/>
          <a:p>
            <a:pPr>
              <a:defRPr/>
            </a:pPr>
            <a:r>
              <a:rPr lang="en-US" sz="2800" dirty="0">
                <a:latin typeface="Verdana" panose="020B0604030504040204" pitchFamily="34" charset="0"/>
                <a:ea typeface="Verdana" panose="020B0604030504040204" pitchFamily="34" charset="0"/>
              </a:rPr>
              <a:t>The promises of God.</a:t>
            </a:r>
          </a:p>
          <a:p>
            <a:pPr marL="0" indent="0" algn="ctr">
              <a:buNone/>
              <a:defRPr/>
            </a:pPr>
            <a:r>
              <a:rPr lang="en-US" sz="2600" i="1" dirty="0">
                <a:latin typeface="Verdana" panose="020B0604030504040204" pitchFamily="34" charset="0"/>
                <a:ea typeface="Verdana" panose="020B0604030504040204" pitchFamily="34" charset="0"/>
              </a:rPr>
              <a:t>“For by these He has granted to us His precious and magnificent promises, so that by them you may become partakers of the divine nature, having escaped the corruption that is in the world by lust.”</a:t>
            </a:r>
            <a:r>
              <a:rPr lang="en-US" sz="2600" dirty="0">
                <a:latin typeface="Verdana" panose="020B0604030504040204" pitchFamily="34" charset="0"/>
                <a:ea typeface="Verdana" panose="020B0604030504040204" pitchFamily="34" charset="0"/>
              </a:rPr>
              <a:t> </a:t>
            </a:r>
            <a:r>
              <a:rPr lang="en-US" sz="2600" b="1" dirty="0">
                <a:solidFill>
                  <a:srgbClr val="FF0000"/>
                </a:solidFill>
                <a:latin typeface="Verdana" panose="020B0604030504040204" pitchFamily="34" charset="0"/>
                <a:ea typeface="Verdana" panose="020B0604030504040204" pitchFamily="34" charset="0"/>
              </a:rPr>
              <a:t>(2 Peter 1:4)</a:t>
            </a:r>
          </a:p>
          <a:p>
            <a:pPr marL="0" indent="0" algn="ctr">
              <a:buNone/>
              <a:defRPr/>
            </a:pPr>
            <a:r>
              <a:rPr lang="en-US" sz="2600" i="1" dirty="0">
                <a:latin typeface="Verdana" panose="020B0604030504040204" pitchFamily="34" charset="0"/>
                <a:ea typeface="Verdana" panose="020B0604030504040204" pitchFamily="34" charset="0"/>
              </a:rPr>
              <a:t>“For our heart rejoices in Him, because we trust in His holy name.”</a:t>
            </a:r>
            <a:r>
              <a:rPr lang="en-US" sz="2600" dirty="0">
                <a:latin typeface="Verdana" panose="020B0604030504040204" pitchFamily="34" charset="0"/>
                <a:ea typeface="Verdana" panose="020B0604030504040204" pitchFamily="34" charset="0"/>
              </a:rPr>
              <a:t> </a:t>
            </a:r>
            <a:r>
              <a:rPr lang="en-US" sz="2600" b="1" dirty="0">
                <a:solidFill>
                  <a:srgbClr val="FF0000"/>
                </a:solidFill>
                <a:latin typeface="Verdana" panose="020B0604030504040204" pitchFamily="34" charset="0"/>
                <a:ea typeface="Verdana" panose="020B0604030504040204" pitchFamily="34" charset="0"/>
              </a:rPr>
              <a:t>(Psalm 33:21)</a:t>
            </a:r>
          </a:p>
          <a:p>
            <a:pPr marL="0" indent="0" algn="ctr">
              <a:buNone/>
              <a:defRPr/>
            </a:pPr>
            <a:r>
              <a:rPr lang="en-US" sz="2600" i="1" dirty="0">
                <a:latin typeface="Verdana" panose="020B0604030504040204" pitchFamily="34" charset="0"/>
                <a:ea typeface="Verdana" panose="020B0604030504040204" pitchFamily="34" charset="0"/>
              </a:rPr>
              <a:t>“Therefore, having been justified by faith, we have peace with God through our Lord Jesus Christ, through whom also we have obtained our introduction by faith into this grace in which we stand; and we exult in hope of the glory of God.” </a:t>
            </a:r>
            <a:r>
              <a:rPr lang="en-US" sz="2600" b="1" dirty="0">
                <a:solidFill>
                  <a:srgbClr val="FF0000"/>
                </a:solidFill>
                <a:latin typeface="Verdana" panose="020B0604030504040204" pitchFamily="34" charset="0"/>
                <a:ea typeface="Verdana" panose="020B0604030504040204" pitchFamily="34" charset="0"/>
              </a:rPr>
              <a:t>(Romans 5:1-2)</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135CB-2CBE-F063-1FCC-B6F48ED07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CCA81-E636-38CF-3E83-1899DE3895A3}"/>
              </a:ext>
            </a:extLst>
          </p:cNvPr>
          <p:cNvSpPr>
            <a:spLocks noGrp="1"/>
          </p:cNvSpPr>
          <p:nvPr>
            <p:ph type="title"/>
          </p:nvPr>
        </p:nvSpPr>
        <p:spPr>
          <a:xfrm>
            <a:off x="152400" y="7620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F419B0E8-506C-8744-2766-999A0D9DC027}"/>
              </a:ext>
            </a:extLst>
          </p:cNvPr>
          <p:cNvSpPr>
            <a:spLocks noGrp="1"/>
          </p:cNvSpPr>
          <p:nvPr>
            <p:ph idx="1"/>
          </p:nvPr>
        </p:nvSpPr>
        <p:spPr>
          <a:xfrm>
            <a:off x="76200" y="952500"/>
            <a:ext cx="8991600" cy="5829300"/>
          </a:xfrm>
        </p:spPr>
        <p:txBody>
          <a:bodyPr>
            <a:noAutofit/>
          </a:bodyPr>
          <a:lstStyle/>
          <a:p>
            <a:pPr>
              <a:defRPr/>
            </a:pPr>
            <a:r>
              <a:rPr lang="en-US" sz="2800" dirty="0">
                <a:latin typeface="Verdana" panose="020B0604030504040204" pitchFamily="34" charset="0"/>
                <a:ea typeface="Verdana" panose="020B0604030504040204" pitchFamily="34" charset="0"/>
              </a:rPr>
              <a:t>The promises of God.</a:t>
            </a:r>
          </a:p>
          <a:p>
            <a:pPr marL="0" indent="0" algn="ctr">
              <a:buNone/>
              <a:defRPr/>
            </a:pPr>
            <a:r>
              <a:rPr lang="en-US" sz="2600" i="1" dirty="0">
                <a:latin typeface="Verdana" panose="020B0604030504040204" pitchFamily="34" charset="0"/>
                <a:ea typeface="Verdana" panose="020B0604030504040204" pitchFamily="34" charset="0"/>
              </a:rPr>
              <a:t>“Be devoted to one another in brotherly love; give preference to one another in honor; not lagging behind in diligence, fervent in spirit, serving the Lord; rejoicing in hope, persevering in tribulation, devoted to prayer, contributing to the needs of the saints, practicing hospitality.” </a:t>
            </a:r>
            <a:r>
              <a:rPr lang="en-US" sz="2600" b="1" dirty="0">
                <a:solidFill>
                  <a:srgbClr val="FF0000"/>
                </a:solidFill>
                <a:latin typeface="Verdana" panose="020B0604030504040204" pitchFamily="34" charset="0"/>
                <a:ea typeface="Verdana" panose="020B0604030504040204" pitchFamily="34" charset="0"/>
              </a:rPr>
              <a:t>(Romans 12:10-13)</a:t>
            </a:r>
          </a:p>
          <a:p>
            <a:pPr marL="0" indent="0" algn="ctr">
              <a:buNone/>
              <a:defRPr/>
            </a:pPr>
            <a:endParaRPr lang="en-US" sz="1600" i="1" dirty="0">
              <a:latin typeface="Verdana" panose="020B0604030504040204" pitchFamily="34" charset="0"/>
              <a:ea typeface="Verdana" panose="020B0604030504040204" pitchFamily="34" charset="0"/>
            </a:endParaRPr>
          </a:p>
          <a:p>
            <a:pPr marL="0" indent="0" algn="ctr">
              <a:buNone/>
              <a:defRPr/>
            </a:pPr>
            <a:r>
              <a:rPr lang="en-US" sz="2600" i="1" dirty="0">
                <a:latin typeface="Verdana" panose="020B0604030504040204" pitchFamily="34" charset="0"/>
                <a:ea typeface="Verdana" panose="020B0604030504040204" pitchFamily="34" charset="0"/>
              </a:rPr>
              <a:t>“Now may the God of hope fill you with all joy and peace in believing, so that you will abound in hope by the power of the Holy Spirit.”</a:t>
            </a:r>
            <a:r>
              <a:rPr lang="en-US" sz="2600" dirty="0">
                <a:latin typeface="Verdana" panose="020B0604030504040204" pitchFamily="34" charset="0"/>
                <a:ea typeface="Verdana" panose="020B0604030504040204" pitchFamily="34" charset="0"/>
              </a:rPr>
              <a:t> </a:t>
            </a:r>
            <a:r>
              <a:rPr lang="en-US" sz="2600" b="1" dirty="0">
                <a:solidFill>
                  <a:srgbClr val="FF0000"/>
                </a:solidFill>
                <a:latin typeface="Verdana" panose="020B0604030504040204" pitchFamily="34" charset="0"/>
                <a:ea typeface="Verdana" panose="020B0604030504040204" pitchFamily="34" charset="0"/>
              </a:rPr>
              <a:t>(Romans 15:13)</a:t>
            </a:r>
          </a:p>
          <a:p>
            <a:pPr marL="457200" lvl="1" indent="0" algn="ctr">
              <a:buNone/>
              <a:defRPr/>
            </a:pPr>
            <a:endParaRPr lang="en-US" sz="1600" i="1" dirty="0">
              <a:latin typeface="Verdana" panose="020B0604030504040204" pitchFamily="34" charset="0"/>
              <a:ea typeface="Verdana" panose="020B0604030504040204" pitchFamily="34" charset="0"/>
            </a:endParaRPr>
          </a:p>
          <a:p>
            <a:pPr marL="457200" lvl="1" indent="0" algn="ctr">
              <a:buNone/>
              <a:defRPr/>
            </a:pPr>
            <a:r>
              <a:rPr lang="en-US" sz="2600" i="1" dirty="0">
                <a:latin typeface="Verdana" panose="020B0604030504040204" pitchFamily="34" charset="0"/>
                <a:ea typeface="Verdana" panose="020B0604030504040204" pitchFamily="34" charset="0"/>
              </a:rPr>
              <a:t>“… He Himself has said, ‘</a:t>
            </a:r>
            <a:r>
              <a:rPr lang="en-US" sz="2600" i="1" cap="small" dirty="0">
                <a:latin typeface="Verdana" panose="020B0604030504040204" pitchFamily="34" charset="0"/>
                <a:ea typeface="Verdana" panose="020B0604030504040204" pitchFamily="34" charset="0"/>
              </a:rPr>
              <a:t>I will never desert you, nor will I ever forsake you</a:t>
            </a:r>
            <a:r>
              <a:rPr lang="en-US" sz="2600" i="1" dirty="0">
                <a:latin typeface="Verdana" panose="020B0604030504040204" pitchFamily="34" charset="0"/>
                <a:ea typeface="Verdana" panose="020B0604030504040204" pitchFamily="34" charset="0"/>
              </a:rPr>
              <a:t>…’” </a:t>
            </a:r>
            <a:r>
              <a:rPr lang="en-US" sz="2600" b="1" dirty="0">
                <a:solidFill>
                  <a:srgbClr val="FF0000"/>
                </a:solidFill>
                <a:latin typeface="Verdana" panose="020B0604030504040204" pitchFamily="34" charset="0"/>
                <a:ea typeface="Verdana" panose="020B0604030504040204" pitchFamily="34" charset="0"/>
              </a:rPr>
              <a:t>(Hebrews 13:5b)</a:t>
            </a:r>
          </a:p>
        </p:txBody>
      </p:sp>
    </p:spTree>
    <p:extLst>
      <p:ext uri="{BB962C8B-B14F-4D97-AF65-F5344CB8AC3E}">
        <p14:creationId xmlns:p14="http://schemas.microsoft.com/office/powerpoint/2010/main" val="78188716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94E7E-C34C-3FAF-6D3A-D4D69AFB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9A230-ABE3-CCED-A7CC-7196EB4EA4B5}"/>
              </a:ext>
            </a:extLst>
          </p:cNvPr>
          <p:cNvSpPr>
            <a:spLocks noGrp="1"/>
          </p:cNvSpPr>
          <p:nvPr>
            <p:ph type="title"/>
          </p:nvPr>
        </p:nvSpPr>
        <p:spPr>
          <a:xfrm>
            <a:off x="152400" y="7620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1C0FC5F7-451B-626C-9EB9-E707FB82BDC6}"/>
              </a:ext>
            </a:extLst>
          </p:cNvPr>
          <p:cNvSpPr>
            <a:spLocks noGrp="1"/>
          </p:cNvSpPr>
          <p:nvPr>
            <p:ph idx="1"/>
          </p:nvPr>
        </p:nvSpPr>
        <p:spPr>
          <a:xfrm>
            <a:off x="152400" y="1066800"/>
            <a:ext cx="8915400" cy="5791200"/>
          </a:xfrm>
        </p:spPr>
        <p:txBody>
          <a:bodyPr>
            <a:noAutofit/>
          </a:bodyPr>
          <a:lstStyle/>
          <a:p>
            <a:pPr>
              <a:defRPr/>
            </a:pPr>
            <a:r>
              <a:rPr lang="en-US" sz="2800" dirty="0">
                <a:latin typeface="Verdana" panose="020B0604030504040204" pitchFamily="34" charset="0"/>
                <a:ea typeface="Verdana" panose="020B0604030504040204" pitchFamily="34" charset="0"/>
              </a:rPr>
              <a:t>Our names are recorded in heaven.</a:t>
            </a:r>
          </a:p>
          <a:p>
            <a:pPr marL="0" indent="0" algn="ctr">
              <a:buNone/>
              <a:defRPr/>
            </a:pPr>
            <a:r>
              <a:rPr lang="en-US" sz="2400" i="1" dirty="0">
                <a:latin typeface="Verdana" panose="020B0604030504040204" pitchFamily="34" charset="0"/>
                <a:ea typeface="Verdana" panose="020B0604030504040204" pitchFamily="34" charset="0"/>
              </a:rPr>
              <a:t>“Nevertheless do not rejoice in this, that the spirits are subject to you, but rejoice that your names are recorded in heaven.”</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(Luke 10:20)</a:t>
            </a:r>
          </a:p>
          <a:p>
            <a:pPr lvl="1">
              <a:defRPr/>
            </a:pPr>
            <a:r>
              <a:rPr lang="en-US" sz="2400" dirty="0">
                <a:latin typeface="Verdana" panose="020B0604030504040204" pitchFamily="34" charset="0"/>
                <a:ea typeface="Verdana" panose="020B0604030504040204" pitchFamily="34" charset="0"/>
              </a:rPr>
              <a:t>Rejoice “In the Lord.”</a:t>
            </a:r>
          </a:p>
          <a:p>
            <a:pPr marL="457200" lvl="1" indent="0" algn="ctr">
              <a:buNone/>
              <a:defRPr/>
            </a:pPr>
            <a:r>
              <a:rPr lang="en-US" sz="2400" dirty="0">
                <a:latin typeface="Verdana" panose="020B0604030504040204" pitchFamily="34" charset="0"/>
                <a:ea typeface="Verdana" panose="020B0604030504040204" pitchFamily="34" charset="0"/>
              </a:rPr>
              <a:t> </a:t>
            </a:r>
            <a:r>
              <a:rPr lang="en-US" sz="2400" i="1" dirty="0">
                <a:latin typeface="Verdana" panose="020B0604030504040204" pitchFamily="34" charset="0"/>
                <a:ea typeface="Verdana" panose="020B0604030504040204" pitchFamily="34" charset="0"/>
              </a:rPr>
              <a:t>“Finally, my brethren, rejoice in the Lord.” </a:t>
            </a:r>
            <a:r>
              <a:rPr lang="en-US" sz="2400" b="1" dirty="0">
                <a:solidFill>
                  <a:srgbClr val="FF0000"/>
                </a:solidFill>
                <a:latin typeface="Verdana" panose="020B0604030504040204" pitchFamily="34" charset="0"/>
                <a:ea typeface="Verdana" panose="020B0604030504040204" pitchFamily="34" charset="0"/>
              </a:rPr>
              <a:t>(Philippians 3:1a)</a:t>
            </a:r>
          </a:p>
          <a:p>
            <a:pPr marL="457200" lvl="1" indent="0" algn="ctr">
              <a:buNone/>
              <a:defRPr/>
            </a:pPr>
            <a:r>
              <a:rPr lang="en-US" sz="2400" i="1" dirty="0">
                <a:latin typeface="Verdana" panose="020B0604030504040204" pitchFamily="34" charset="0"/>
                <a:ea typeface="Verdana" panose="020B0604030504040204" pitchFamily="34" charset="0"/>
              </a:rPr>
              <a:t>“Rejoice in the Lord always; again I will say, rejoice!” </a:t>
            </a:r>
            <a:r>
              <a:rPr lang="en-US" sz="2400" b="1" dirty="0">
                <a:solidFill>
                  <a:srgbClr val="FF0000"/>
                </a:solidFill>
                <a:latin typeface="Verdana" panose="020B0604030504040204" pitchFamily="34" charset="0"/>
                <a:ea typeface="Verdana" panose="020B0604030504040204" pitchFamily="34" charset="0"/>
              </a:rPr>
              <a:t>(Philippians 4:4)</a:t>
            </a:r>
          </a:p>
          <a:p>
            <a:pPr lvl="1">
              <a:defRPr/>
            </a:pPr>
            <a:r>
              <a:rPr lang="en-US" sz="2400" dirty="0">
                <a:latin typeface="Verdana" panose="020B0604030504040204" pitchFamily="34" charset="0"/>
                <a:ea typeface="Verdana" panose="020B0604030504040204" pitchFamily="34" charset="0"/>
              </a:rPr>
              <a:t>The gospel is “good news of great joy …”</a:t>
            </a:r>
          </a:p>
          <a:p>
            <a:pPr marL="457200" lvl="1" indent="0" algn="ctr">
              <a:buNone/>
              <a:defRPr/>
            </a:pPr>
            <a:r>
              <a:rPr lang="en-US" sz="2400" i="1" dirty="0">
                <a:latin typeface="Verdana" panose="020B0604030504040204" pitchFamily="34" charset="0"/>
                <a:ea typeface="Verdana" panose="020B0604030504040204" pitchFamily="34" charset="0"/>
              </a:rPr>
              <a:t>“But the angel said to them, ‘Do not be afraid; for behold, I bring you good news of great joy which will be for all the people …’”</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(Luke 2:10)</a:t>
            </a:r>
          </a:p>
        </p:txBody>
      </p:sp>
    </p:spTree>
    <p:extLst>
      <p:ext uri="{BB962C8B-B14F-4D97-AF65-F5344CB8AC3E}">
        <p14:creationId xmlns:p14="http://schemas.microsoft.com/office/powerpoint/2010/main" val="132490356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5A9F1-213A-2041-988B-33C5537B8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83315D-9792-F3BA-45CD-DF007E1601E6}"/>
              </a:ext>
            </a:extLst>
          </p:cNvPr>
          <p:cNvSpPr>
            <a:spLocks noGrp="1"/>
          </p:cNvSpPr>
          <p:nvPr>
            <p:ph type="title"/>
          </p:nvPr>
        </p:nvSpPr>
        <p:spPr>
          <a:xfrm>
            <a:off x="152400" y="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88F489B7-06CB-C95F-6844-9999A7ECED4C}"/>
              </a:ext>
            </a:extLst>
          </p:cNvPr>
          <p:cNvSpPr>
            <a:spLocks noGrp="1"/>
          </p:cNvSpPr>
          <p:nvPr>
            <p:ph idx="1"/>
          </p:nvPr>
        </p:nvSpPr>
        <p:spPr>
          <a:xfrm>
            <a:off x="152400" y="838200"/>
            <a:ext cx="8839200" cy="5867400"/>
          </a:xfrm>
        </p:spPr>
        <p:txBody>
          <a:bodyPr>
            <a:noAutofit/>
          </a:bodyPr>
          <a:lstStyle/>
          <a:p>
            <a:pPr>
              <a:defRPr/>
            </a:pPr>
            <a:r>
              <a:rPr lang="en-US" sz="2800" dirty="0">
                <a:latin typeface="Verdana" panose="020B0604030504040204" pitchFamily="34" charset="0"/>
                <a:ea typeface="Verdana" panose="020B0604030504040204" pitchFamily="34" charset="0"/>
              </a:rPr>
              <a:t>The Word of God.</a:t>
            </a:r>
          </a:p>
          <a:p>
            <a:pPr marL="0" indent="0" algn="ctr">
              <a:buNone/>
              <a:defRPr/>
            </a:pPr>
            <a:r>
              <a:rPr lang="en-US" sz="2400" i="1" dirty="0">
                <a:latin typeface="Verdana" panose="020B0604030504040204" pitchFamily="34" charset="0"/>
                <a:ea typeface="Verdana" panose="020B0604030504040204" pitchFamily="34" charset="0"/>
              </a:rPr>
              <a:t>“But his delight is in the law of the Lord, and in His law he meditates day and night.”</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(Psalm 1:2)</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“The precepts of the Lord are right, rejoicing the heart; The commandment of the Lord is pure, enlightening the eyes.”</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(Psalm 19:8)</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“They are more desirable than gold, yes, than much fine gold; sweeter also than honey and the drippings of the honeycomb.” </a:t>
            </a:r>
            <a:r>
              <a:rPr lang="en-US" sz="2400" b="1" dirty="0">
                <a:solidFill>
                  <a:srgbClr val="FF0000"/>
                </a:solidFill>
                <a:latin typeface="Verdana" panose="020B0604030504040204" pitchFamily="34" charset="0"/>
                <a:ea typeface="Verdana" panose="020B0604030504040204" pitchFamily="34" charset="0"/>
              </a:rPr>
              <a:t>(Psalm 19:10)</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“I have rejoiced in the way of Your testimonies, as much as in all riches.” </a:t>
            </a:r>
            <a:r>
              <a:rPr lang="en-US" sz="2400" b="1" dirty="0">
                <a:solidFill>
                  <a:srgbClr val="FF0000"/>
                </a:solidFill>
                <a:latin typeface="Verdana" panose="020B0604030504040204" pitchFamily="34" charset="0"/>
                <a:ea typeface="Verdana" panose="020B0604030504040204" pitchFamily="34" charset="0"/>
              </a:rPr>
              <a:t>(Psalm 119:14)</a:t>
            </a:r>
          </a:p>
        </p:txBody>
      </p:sp>
    </p:spTree>
    <p:extLst>
      <p:ext uri="{BB962C8B-B14F-4D97-AF65-F5344CB8AC3E}">
        <p14:creationId xmlns:p14="http://schemas.microsoft.com/office/powerpoint/2010/main" val="43305579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1000"/>
                                        <p:tgtEl>
                                          <p:spTgt spid="3">
                                            <p:txEl>
                                              <p:pRg st="7" end="7"/>
                                            </p:txEl>
                                          </p:spTgt>
                                        </p:tgtEl>
                                      </p:cBhvr>
                                    </p:animEffect>
                                    <p:anim calcmode="lin" valueType="num">
                                      <p:cBhvr>
                                        <p:cTn id="3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4FF5E-9B12-677F-97C1-14DB31803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114EFE-25A8-A97D-27A1-15016A1AF206}"/>
              </a:ext>
            </a:extLst>
          </p:cNvPr>
          <p:cNvSpPr>
            <a:spLocks noGrp="1"/>
          </p:cNvSpPr>
          <p:nvPr>
            <p:ph type="title"/>
          </p:nvPr>
        </p:nvSpPr>
        <p:spPr>
          <a:xfrm>
            <a:off x="152400" y="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A94DBF93-B0B8-23AC-F578-E3167A7EABDE}"/>
              </a:ext>
            </a:extLst>
          </p:cNvPr>
          <p:cNvSpPr>
            <a:spLocks noGrp="1"/>
          </p:cNvSpPr>
          <p:nvPr>
            <p:ph idx="1"/>
          </p:nvPr>
        </p:nvSpPr>
        <p:spPr>
          <a:xfrm>
            <a:off x="152400" y="838200"/>
            <a:ext cx="8839200" cy="5943600"/>
          </a:xfrm>
        </p:spPr>
        <p:txBody>
          <a:bodyPr>
            <a:noAutofit/>
          </a:bodyPr>
          <a:lstStyle/>
          <a:p>
            <a:pPr>
              <a:defRPr/>
            </a:pPr>
            <a:r>
              <a:rPr lang="en-US" sz="2800" dirty="0">
                <a:latin typeface="Verdana" panose="020B0604030504040204" pitchFamily="34" charset="0"/>
                <a:ea typeface="Verdana" panose="020B0604030504040204" pitchFamily="34" charset="0"/>
              </a:rPr>
              <a:t>The Word of God.</a:t>
            </a:r>
          </a:p>
          <a:p>
            <a:pPr marL="0" indent="0" algn="ctr">
              <a:buNone/>
              <a:defRPr/>
            </a:pPr>
            <a:r>
              <a:rPr lang="en-US" sz="2400" i="1" dirty="0">
                <a:latin typeface="Verdana" panose="020B0604030504040204" pitchFamily="34" charset="0"/>
                <a:ea typeface="Verdana" panose="020B0604030504040204" pitchFamily="34" charset="0"/>
              </a:rPr>
              <a:t>“I shall delight in Your statutes; I shall not forget Your word.” </a:t>
            </a:r>
            <a:r>
              <a:rPr lang="en-US" sz="2400" b="1" dirty="0">
                <a:solidFill>
                  <a:srgbClr val="FF0000"/>
                </a:solidFill>
                <a:latin typeface="Verdana" panose="020B0604030504040204" pitchFamily="34" charset="0"/>
                <a:ea typeface="Verdana" panose="020B0604030504040204" pitchFamily="34" charset="0"/>
              </a:rPr>
              <a:t>(Psalm 119:16)</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“Your word is a lamp to my feet and a light to my path.” </a:t>
            </a:r>
            <a:r>
              <a:rPr lang="en-US" sz="2400" b="1" dirty="0">
                <a:solidFill>
                  <a:srgbClr val="FF0000"/>
                </a:solidFill>
                <a:latin typeface="Verdana" panose="020B0604030504040204" pitchFamily="34" charset="0"/>
                <a:ea typeface="Verdana" panose="020B0604030504040204" pitchFamily="34" charset="0"/>
              </a:rPr>
              <a:t>(Psalm 119:105)</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“I have inherited Your testimonies forever, for they are the joy of my heart.” </a:t>
            </a:r>
            <a:r>
              <a:rPr lang="en-US" sz="2400" b="1" dirty="0">
                <a:solidFill>
                  <a:srgbClr val="FF0000"/>
                </a:solidFill>
                <a:latin typeface="Verdana" panose="020B0604030504040204" pitchFamily="34" charset="0"/>
                <a:ea typeface="Verdana" panose="020B0604030504040204" pitchFamily="34" charset="0"/>
              </a:rPr>
              <a:t>(Psalm 119:111)</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“I rejoice at Your word, as one who finds great spoil.” </a:t>
            </a:r>
            <a:r>
              <a:rPr lang="en-US" sz="2400" b="1" dirty="0">
                <a:solidFill>
                  <a:srgbClr val="FF0000"/>
                </a:solidFill>
                <a:latin typeface="Verdana" panose="020B0604030504040204" pitchFamily="34" charset="0"/>
                <a:ea typeface="Verdana" panose="020B0604030504040204" pitchFamily="34" charset="0"/>
              </a:rPr>
              <a:t>(Psalm 119:162)</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“Those who love Your law have great peace, and nothing causes them to stumble.”</a:t>
            </a:r>
            <a:br>
              <a:rPr lang="en-US" sz="2400" i="1" dirty="0">
                <a:latin typeface="Verdana" panose="020B0604030504040204" pitchFamily="34" charset="0"/>
                <a:ea typeface="Verdana" panose="020B0604030504040204" pitchFamily="34" charset="0"/>
              </a:rPr>
            </a:br>
            <a:r>
              <a:rPr lang="en-US" sz="2400" i="1"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(Psalm 119:165)</a:t>
            </a:r>
          </a:p>
        </p:txBody>
      </p:sp>
    </p:spTree>
    <p:extLst>
      <p:ext uri="{BB962C8B-B14F-4D97-AF65-F5344CB8AC3E}">
        <p14:creationId xmlns:p14="http://schemas.microsoft.com/office/powerpoint/2010/main" val="39914845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1000"/>
                                        <p:tgtEl>
                                          <p:spTgt spid="3">
                                            <p:txEl>
                                              <p:pRg st="9" end="9"/>
                                            </p:txEl>
                                          </p:spTgt>
                                        </p:tgtEl>
                                      </p:cBhvr>
                                    </p:animEffect>
                                    <p:anim calcmode="lin" valueType="num">
                                      <p:cBhvr>
                                        <p:cTn id="3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0704A-2A9C-8741-C802-75C3BDDAC8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412EE-9025-83FF-2C31-15FEF90B29F5}"/>
              </a:ext>
            </a:extLst>
          </p:cNvPr>
          <p:cNvSpPr>
            <a:spLocks noGrp="1"/>
          </p:cNvSpPr>
          <p:nvPr>
            <p:ph type="title"/>
          </p:nvPr>
        </p:nvSpPr>
        <p:spPr>
          <a:xfrm>
            <a:off x="152400" y="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8E2994B3-A1A9-7C5A-139B-7E9421CF38CF}"/>
              </a:ext>
            </a:extLst>
          </p:cNvPr>
          <p:cNvSpPr>
            <a:spLocks noGrp="1"/>
          </p:cNvSpPr>
          <p:nvPr>
            <p:ph idx="1"/>
          </p:nvPr>
        </p:nvSpPr>
        <p:spPr>
          <a:xfrm>
            <a:off x="152400" y="838200"/>
            <a:ext cx="8839200" cy="5943600"/>
          </a:xfrm>
        </p:spPr>
        <p:txBody>
          <a:bodyPr>
            <a:noAutofit/>
          </a:bodyPr>
          <a:lstStyle/>
          <a:p>
            <a:pPr>
              <a:defRPr/>
            </a:pPr>
            <a:r>
              <a:rPr lang="en-US" sz="2800" dirty="0">
                <a:latin typeface="Verdana" panose="020B0604030504040204" pitchFamily="34" charset="0"/>
                <a:ea typeface="Verdana" panose="020B0604030504040204" pitchFamily="34" charset="0"/>
              </a:rPr>
              <a:t>The Word of God.</a:t>
            </a:r>
          </a:p>
          <a:p>
            <a:pPr lvl="1">
              <a:defRPr/>
            </a:pPr>
            <a:r>
              <a:rPr lang="en-US" sz="2600" dirty="0">
                <a:latin typeface="Verdana" panose="020B0604030504040204" pitchFamily="34" charset="0"/>
                <a:ea typeface="Verdana" panose="020B0604030504040204" pitchFamily="34" charset="0"/>
              </a:rPr>
              <a:t>Preaching of Philip in Samaria.</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600" i="1" dirty="0">
                <a:latin typeface="Verdana" panose="020B0604030504040204" pitchFamily="34" charset="0"/>
                <a:ea typeface="Verdana" panose="020B0604030504040204" pitchFamily="34" charset="0"/>
              </a:rPr>
              <a:t>“Therefore, those who had been scattered went about </a:t>
            </a:r>
            <a:r>
              <a:rPr lang="en-US" sz="2600" b="1" i="1" dirty="0">
                <a:latin typeface="Verdana" panose="020B0604030504040204" pitchFamily="34" charset="0"/>
                <a:ea typeface="Verdana" panose="020B0604030504040204" pitchFamily="34" charset="0"/>
              </a:rPr>
              <a:t>preaching the word</a:t>
            </a:r>
            <a:r>
              <a:rPr lang="en-US" sz="2600" i="1" dirty="0">
                <a:latin typeface="Verdana" panose="020B0604030504040204" pitchFamily="34" charset="0"/>
                <a:ea typeface="Verdana" panose="020B0604030504040204" pitchFamily="34" charset="0"/>
              </a:rPr>
              <a:t>. Philip went down to the city of Samaria and began proclaiming Christ to them. The crowds with one accord were giving attention to what was said by Philip, as they heard and saw the signs which he was performing. For in the case of many who had unclean spirits, they were coming out of them shouting with a loud voice; and many who had been paralyzed and lame were healed. So there was </a:t>
            </a:r>
            <a:r>
              <a:rPr lang="en-US" sz="2600" b="1" i="1" dirty="0">
                <a:latin typeface="Verdana" panose="020B0604030504040204" pitchFamily="34" charset="0"/>
                <a:ea typeface="Verdana" panose="020B0604030504040204" pitchFamily="34" charset="0"/>
              </a:rPr>
              <a:t>much rejoicing </a:t>
            </a:r>
            <a:r>
              <a:rPr lang="en-US" sz="2600" i="1" dirty="0">
                <a:latin typeface="Verdana" panose="020B0604030504040204" pitchFamily="34" charset="0"/>
                <a:ea typeface="Verdana" panose="020B0604030504040204" pitchFamily="34" charset="0"/>
              </a:rPr>
              <a:t>in that city.” </a:t>
            </a:r>
            <a:r>
              <a:rPr lang="en-US" sz="2600" b="1" dirty="0">
                <a:solidFill>
                  <a:srgbClr val="FF0000"/>
                </a:solidFill>
                <a:latin typeface="Verdana" panose="020B0604030504040204" pitchFamily="34" charset="0"/>
                <a:ea typeface="Verdana" panose="020B0604030504040204" pitchFamily="34" charset="0"/>
              </a:rPr>
              <a:t>(Acts 8:4-8)</a:t>
            </a:r>
          </a:p>
        </p:txBody>
      </p:sp>
    </p:spTree>
    <p:extLst>
      <p:ext uri="{BB962C8B-B14F-4D97-AF65-F5344CB8AC3E}">
        <p14:creationId xmlns:p14="http://schemas.microsoft.com/office/powerpoint/2010/main" val="60042898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688FA-7CC7-9281-CCE7-564A9A0724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22060-9730-EF8D-A770-862FB39982F1}"/>
              </a:ext>
            </a:extLst>
          </p:cNvPr>
          <p:cNvSpPr>
            <a:spLocks noGrp="1"/>
          </p:cNvSpPr>
          <p:nvPr>
            <p:ph type="title"/>
          </p:nvPr>
        </p:nvSpPr>
        <p:spPr>
          <a:xfrm>
            <a:off x="152400" y="0"/>
            <a:ext cx="8839200" cy="868362"/>
          </a:xfrm>
        </p:spPr>
        <p:txBody>
          <a:bodyPr>
            <a:norm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173A8F41-5276-3BD8-87FD-E6BE1A6D080E}"/>
              </a:ext>
            </a:extLst>
          </p:cNvPr>
          <p:cNvSpPr>
            <a:spLocks noGrp="1"/>
          </p:cNvSpPr>
          <p:nvPr>
            <p:ph idx="1"/>
          </p:nvPr>
        </p:nvSpPr>
        <p:spPr>
          <a:xfrm>
            <a:off x="114300" y="868362"/>
            <a:ext cx="8915400" cy="5867400"/>
          </a:xfrm>
        </p:spPr>
        <p:txBody>
          <a:bodyPr>
            <a:noAutofit/>
          </a:bodyPr>
          <a:lstStyle/>
          <a:p>
            <a:pPr>
              <a:defRPr/>
            </a:pPr>
            <a:r>
              <a:rPr lang="en-US" sz="2800" dirty="0">
                <a:latin typeface="Verdana" panose="020B0604030504040204" pitchFamily="34" charset="0"/>
                <a:ea typeface="Verdana" panose="020B0604030504040204" pitchFamily="34" charset="0"/>
              </a:rPr>
              <a:t>The Word of God.</a:t>
            </a:r>
          </a:p>
          <a:p>
            <a:pPr lvl="1">
              <a:defRPr/>
            </a:pPr>
            <a:r>
              <a:rPr lang="en-US" sz="2600" dirty="0">
                <a:latin typeface="Verdana" panose="020B0604030504040204" pitchFamily="34" charset="0"/>
                <a:ea typeface="Verdana" panose="020B0604030504040204" pitchFamily="34" charset="0"/>
              </a:rPr>
              <a:t>Preaching of Philip to the Eunuch.</a:t>
            </a:r>
          </a:p>
          <a:p>
            <a:pPr marL="457200" lvl="1" indent="0" algn="ctr">
              <a:buNone/>
              <a:defRPr/>
            </a:pPr>
            <a:r>
              <a:rPr lang="en-US" sz="2400" i="1" dirty="0">
                <a:latin typeface="Verdana" panose="020B0604030504040204" pitchFamily="34" charset="0"/>
                <a:ea typeface="Verdana" panose="020B0604030504040204" pitchFamily="34" charset="0"/>
              </a:rPr>
              <a:t>“Then Philip opened his mouth, and beginning from this Scripture he preached Jesus to him. As they went along the road they came to some water; and the eunuch said, ‘Look! Water! What prevents me from being baptized?’ [And Philip said, ‘If you believe with all your heart, you may.’ And he answered and said, ‘I believe that Jesus Christ is the Son of God.’] And he ordered the chariot to stop; and they both went down into the water, Philip as well as the eunuch, and he baptized him. When they came up out of the water, the Spirit of the Lord snatched Philip away; and the eunuch no longer saw him, but went on his way rejoicing.” </a:t>
            </a:r>
            <a:r>
              <a:rPr lang="en-US" sz="2400" b="1" dirty="0">
                <a:solidFill>
                  <a:srgbClr val="FF0000"/>
                </a:solidFill>
                <a:latin typeface="Verdana" panose="020B0604030504040204" pitchFamily="34" charset="0"/>
                <a:ea typeface="Verdana" panose="020B0604030504040204" pitchFamily="34" charset="0"/>
              </a:rPr>
              <a:t>(Acts 8:35-39)</a:t>
            </a:r>
          </a:p>
        </p:txBody>
      </p:sp>
    </p:spTree>
    <p:extLst>
      <p:ext uri="{BB962C8B-B14F-4D97-AF65-F5344CB8AC3E}">
        <p14:creationId xmlns:p14="http://schemas.microsoft.com/office/powerpoint/2010/main" val="219826018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CE78D-9700-6289-3AA0-B0EE7D25B290}"/>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32A44C61-6039-D1D3-8EBB-E4B03C969A52}"/>
              </a:ext>
            </a:extLst>
          </p:cNvPr>
          <p:cNvSpPr>
            <a:spLocks noGrp="1"/>
          </p:cNvSpPr>
          <p:nvPr>
            <p:ph idx="1"/>
          </p:nvPr>
        </p:nvSpPr>
        <p:spPr>
          <a:xfrm>
            <a:off x="114300" y="838200"/>
            <a:ext cx="8915400" cy="58674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marL="0" indent="0" algn="ctr">
              <a:buNone/>
              <a:defRPr/>
            </a:pPr>
            <a:r>
              <a:rPr lang="en-US" sz="2400" i="1" dirty="0">
                <a:latin typeface="Verdana" panose="020B0604030504040204" pitchFamily="34" charset="0"/>
                <a:ea typeface="Verdana" panose="020B0604030504040204" pitchFamily="34" charset="0"/>
              </a:rPr>
              <a:t>“I thank my God in all my remembrance of you, always offering prayer with joy in my every prayer for you all…”</a:t>
            </a:r>
            <a:r>
              <a:rPr lang="en-US" sz="2400" dirty="0">
                <a:latin typeface="Verdana" panose="020B0604030504040204" pitchFamily="34" charset="0"/>
                <a:ea typeface="Verdana" panose="020B0604030504040204" pitchFamily="34" charset="0"/>
              </a:rPr>
              <a:t> </a:t>
            </a:r>
            <a:r>
              <a:rPr lang="en-US" sz="2400" b="1" dirty="0">
                <a:solidFill>
                  <a:srgbClr val="FF0000"/>
                </a:solidFill>
                <a:latin typeface="Verdana" panose="020B0604030504040204" pitchFamily="34" charset="0"/>
                <a:ea typeface="Verdana" panose="020B0604030504040204" pitchFamily="34" charset="0"/>
              </a:rPr>
              <a:t>(Philippians 1:3-4)</a:t>
            </a:r>
          </a:p>
          <a:p>
            <a:pPr lvl="1">
              <a:defRPr/>
            </a:pPr>
            <a:endParaRPr lang="en-US" sz="2400" dirty="0">
              <a:latin typeface="Verdana" panose="020B0604030504040204" pitchFamily="34" charset="0"/>
              <a:ea typeface="Verdana" panose="020B0604030504040204" pitchFamily="34" charset="0"/>
            </a:endParaRPr>
          </a:p>
          <a:p>
            <a:pPr lvl="1">
              <a:defRPr/>
            </a:pPr>
            <a:r>
              <a:rPr lang="en-US" sz="2400" dirty="0">
                <a:latin typeface="Verdana" panose="020B0604030504040204" pitchFamily="34" charset="0"/>
                <a:ea typeface="Verdana" panose="020B0604030504040204" pitchFamily="34" charset="0"/>
              </a:rPr>
              <a:t>Thankfulness with joy is a major theme of the Philippian letter.</a:t>
            </a:r>
          </a:p>
          <a:p>
            <a:pPr marL="457200" lvl="1" indent="0">
              <a:buNone/>
              <a:defRPr/>
            </a:pPr>
            <a:r>
              <a:rPr lang="en-US" sz="2400" i="1" dirty="0">
                <a:latin typeface="Verdana" panose="020B0604030504040204" pitchFamily="34" charset="0"/>
                <a:ea typeface="Verdana" panose="020B0604030504040204" pitchFamily="34" charset="0"/>
              </a:rPr>
              <a:t>“What then? Only that in every way, whether in pretense or in truth, Christ is proclaimed; and in this I rejoice.” </a:t>
            </a:r>
            <a:r>
              <a:rPr lang="en-US" sz="2400" b="1" dirty="0">
                <a:solidFill>
                  <a:srgbClr val="FF0000"/>
                </a:solidFill>
                <a:latin typeface="Verdana" panose="020B0604030504040204" pitchFamily="34" charset="0"/>
                <a:ea typeface="Verdana" panose="020B0604030504040204" pitchFamily="34" charset="0"/>
              </a:rPr>
              <a:t>(Philippians 1:18)</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“Convinced of this, I know that I will remain and continue with you all for your progress and joy in the faith …” </a:t>
            </a:r>
            <a:r>
              <a:rPr lang="en-US" sz="2400" b="1" dirty="0">
                <a:solidFill>
                  <a:srgbClr val="FF0000"/>
                </a:solidFill>
                <a:latin typeface="Verdana" panose="020B0604030504040204" pitchFamily="34" charset="0"/>
                <a:ea typeface="Verdana" panose="020B0604030504040204" pitchFamily="34" charset="0"/>
              </a:rPr>
              <a:t>(Philippians 1:25)</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1000"/>
                                        <p:tgtEl>
                                          <p:spTgt spid="3">
                                            <p:txEl>
                                              <p:pRg st="6" end="6"/>
                                            </p:txEl>
                                          </p:spTgt>
                                        </p:tgtEl>
                                      </p:cBhvr>
                                    </p:animEffect>
                                    <p:anim calcmode="lin" valueType="num">
                                      <p:cBhvr>
                                        <p:cTn id="3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F618-9B4F-05A5-41E8-40E78AC3C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035E8E-0F77-EB44-8C29-A4D106EA344E}"/>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57DD43C0-0F01-D57F-B345-E21C1E209BC7}"/>
              </a:ext>
            </a:extLst>
          </p:cNvPr>
          <p:cNvSpPr>
            <a:spLocks noGrp="1"/>
          </p:cNvSpPr>
          <p:nvPr>
            <p:ph idx="1"/>
          </p:nvPr>
        </p:nvSpPr>
        <p:spPr>
          <a:xfrm>
            <a:off x="323850" y="609600"/>
            <a:ext cx="8496300" cy="61722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lvl="1">
              <a:defRPr/>
            </a:pPr>
            <a:r>
              <a:rPr lang="en-US" sz="2600" dirty="0">
                <a:latin typeface="Verdana" panose="020B0604030504040204" pitchFamily="34" charset="0"/>
                <a:ea typeface="Verdana" panose="020B0604030504040204" pitchFamily="34" charset="0"/>
              </a:rPr>
              <a:t>Thankfulness with joy is a major theme of the Philippian letter.</a:t>
            </a:r>
            <a:endParaRPr lang="en-US" sz="2600" i="1" dirty="0">
              <a:latin typeface="Verdana" panose="020B0604030504040204" pitchFamily="34" charset="0"/>
              <a:ea typeface="Verdana" panose="020B0604030504040204" pitchFamily="34" charset="0"/>
            </a:endParaRP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“But even if I am being poured out as a drink offering upon the sacrifice and service of your faith, I rejoice and share my joy with you all. You too, I urge you, rejoice in the same way and share your joy with me.” </a:t>
            </a:r>
            <a:r>
              <a:rPr lang="en-US" sz="2400" b="1" dirty="0">
                <a:solidFill>
                  <a:srgbClr val="FF0000"/>
                </a:solidFill>
                <a:latin typeface="Verdana" panose="020B0604030504040204" pitchFamily="34" charset="0"/>
                <a:ea typeface="Verdana" panose="020B0604030504040204" pitchFamily="34" charset="0"/>
              </a:rPr>
              <a:t>(Philippians 2:17-18)</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“Therefore I have sent him all the more eagerly so that when you see him again you may rejoice and I may be less concerned about you. Receive him then in the Lord with all joy, and hold men like him in high regard …” </a:t>
            </a:r>
            <a:r>
              <a:rPr lang="en-US" sz="2400" b="1" dirty="0">
                <a:solidFill>
                  <a:srgbClr val="FF0000"/>
                </a:solidFill>
                <a:latin typeface="Verdana" panose="020B0604030504040204" pitchFamily="34" charset="0"/>
                <a:ea typeface="Verdana" panose="020B0604030504040204" pitchFamily="34" charset="0"/>
              </a:rPr>
              <a:t>(Philippians 2:28-29)</a:t>
            </a:r>
          </a:p>
        </p:txBody>
      </p:sp>
    </p:spTree>
    <p:extLst>
      <p:ext uri="{BB962C8B-B14F-4D97-AF65-F5344CB8AC3E}">
        <p14:creationId xmlns:p14="http://schemas.microsoft.com/office/powerpoint/2010/main" val="216909575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A0D59-23CC-06F7-BE31-62F927E369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A9267-1291-FE0E-5288-8E3B59ECD91C}"/>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A5A8924E-3420-EF66-5049-B3532019D19F}"/>
              </a:ext>
            </a:extLst>
          </p:cNvPr>
          <p:cNvSpPr>
            <a:spLocks noGrp="1"/>
          </p:cNvSpPr>
          <p:nvPr>
            <p:ph idx="1"/>
          </p:nvPr>
        </p:nvSpPr>
        <p:spPr>
          <a:xfrm>
            <a:off x="209550" y="715962"/>
            <a:ext cx="8724900" cy="60198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lvl="1">
              <a:defRPr/>
            </a:pPr>
            <a:r>
              <a:rPr lang="en-US" sz="2600" dirty="0">
                <a:latin typeface="Verdana" panose="020B0604030504040204" pitchFamily="34" charset="0"/>
                <a:ea typeface="Verdana" panose="020B0604030504040204" pitchFamily="34" charset="0"/>
              </a:rPr>
              <a:t>Thankfulness with joy is a major theme of the Philippian letter.</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“Finally, my brethren, rejoice in the Lord. To write the same things again is no trouble to me, and it is a safeguard for you.” </a:t>
            </a:r>
            <a:r>
              <a:rPr lang="en-US" sz="2400" b="1" dirty="0">
                <a:solidFill>
                  <a:srgbClr val="FF0000"/>
                </a:solidFill>
                <a:latin typeface="Verdana" panose="020B0604030504040204" pitchFamily="34" charset="0"/>
                <a:ea typeface="Verdana" panose="020B0604030504040204" pitchFamily="34" charset="0"/>
              </a:rPr>
              <a:t>(Philippians 3:1)</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“Therefore, my beloved brethren whom I long to see, my joy and crown, in this way stand firm in the Lord, my beloved.” </a:t>
            </a:r>
            <a:r>
              <a:rPr lang="en-US" sz="2400" b="1" dirty="0">
                <a:solidFill>
                  <a:srgbClr val="FF0000"/>
                </a:solidFill>
                <a:latin typeface="Verdana" panose="020B0604030504040204" pitchFamily="34" charset="0"/>
                <a:ea typeface="Verdana" panose="020B0604030504040204" pitchFamily="34" charset="0"/>
              </a:rPr>
              <a:t>(Philippians 4:1)</a:t>
            </a:r>
          </a:p>
        </p:txBody>
      </p:sp>
    </p:spTree>
    <p:extLst>
      <p:ext uri="{BB962C8B-B14F-4D97-AF65-F5344CB8AC3E}">
        <p14:creationId xmlns:p14="http://schemas.microsoft.com/office/powerpoint/2010/main" val="1921972506"/>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2BF37-5B7E-E6E6-19C1-375A06D9C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97092-7FFD-C4BC-9058-3444B23E604F}"/>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AC70B25A-40EB-9758-D598-60B3D9BC19B8}"/>
              </a:ext>
            </a:extLst>
          </p:cNvPr>
          <p:cNvSpPr>
            <a:spLocks noGrp="1"/>
          </p:cNvSpPr>
          <p:nvPr>
            <p:ph idx="1"/>
          </p:nvPr>
        </p:nvSpPr>
        <p:spPr>
          <a:xfrm>
            <a:off x="152400" y="733068"/>
            <a:ext cx="8915400" cy="60198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lvl="1">
              <a:defRPr/>
            </a:pPr>
            <a:r>
              <a:rPr lang="en-US" sz="2600" dirty="0">
                <a:latin typeface="Verdana" panose="020B0604030504040204" pitchFamily="34" charset="0"/>
                <a:ea typeface="Verdana" panose="020B0604030504040204" pitchFamily="34" charset="0"/>
              </a:rPr>
              <a:t>Thankfulness with joy is a major theme of the Philippian letter.</a:t>
            </a:r>
          </a:p>
          <a:p>
            <a:pPr marL="457200" lvl="1" indent="0">
              <a:buNone/>
              <a:defRPr/>
            </a:pPr>
            <a:endParaRPr lang="en-US" sz="2400"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“Rejoice in the Lord always; again I will say, rejoice!” </a:t>
            </a:r>
            <a:r>
              <a:rPr lang="en-US" sz="2400" b="1" dirty="0">
                <a:solidFill>
                  <a:srgbClr val="FF0000"/>
                </a:solidFill>
                <a:latin typeface="Verdana" panose="020B0604030504040204" pitchFamily="34" charset="0"/>
                <a:ea typeface="Verdana" panose="020B0604030504040204" pitchFamily="34" charset="0"/>
              </a:rPr>
              <a:t>(Philippians 4:4)</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“But I rejoiced in the Lord greatly, that now at last you have revived your concern for me; indeed, you were concerned before, but you lacked opportunity.” </a:t>
            </a:r>
            <a:r>
              <a:rPr lang="en-US" sz="2400" b="1" dirty="0">
                <a:solidFill>
                  <a:srgbClr val="FF0000"/>
                </a:solidFill>
                <a:latin typeface="Verdana" panose="020B0604030504040204" pitchFamily="34" charset="0"/>
                <a:ea typeface="Verdana" panose="020B0604030504040204" pitchFamily="34" charset="0"/>
              </a:rPr>
              <a:t>(Philippians 4:10)</a:t>
            </a:r>
          </a:p>
        </p:txBody>
      </p:sp>
    </p:spTree>
    <p:extLst>
      <p:ext uri="{BB962C8B-B14F-4D97-AF65-F5344CB8AC3E}">
        <p14:creationId xmlns:p14="http://schemas.microsoft.com/office/powerpoint/2010/main" val="104023114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04826-A38E-B376-95DA-C68525B75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EBFDE-CBA0-8635-B827-5FECAD7617C1}"/>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3C7A7A43-C52E-4DE0-E1AA-19D44F2DC13C}"/>
              </a:ext>
            </a:extLst>
          </p:cNvPr>
          <p:cNvSpPr>
            <a:spLocks noGrp="1"/>
          </p:cNvSpPr>
          <p:nvPr>
            <p:ph idx="1"/>
          </p:nvPr>
        </p:nvSpPr>
        <p:spPr>
          <a:xfrm>
            <a:off x="152400" y="838200"/>
            <a:ext cx="8534400" cy="60198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lvl="1">
              <a:defRPr/>
            </a:pPr>
            <a:r>
              <a:rPr lang="en-US" sz="2600" dirty="0">
                <a:latin typeface="Verdana" panose="020B0604030504040204" pitchFamily="34" charset="0"/>
                <a:ea typeface="Verdana" panose="020B0604030504040204" pitchFamily="34" charset="0"/>
              </a:rPr>
              <a:t>Paul thanked God for his brethren.</a:t>
            </a:r>
          </a:p>
          <a:p>
            <a:pPr marL="457200" lvl="1" indent="0" algn="ctr">
              <a:buNone/>
              <a:defRPr/>
            </a:pPr>
            <a:endParaRPr lang="en-US" sz="2600" i="1" dirty="0">
              <a:latin typeface="Verdana" panose="020B0604030504040204" pitchFamily="34" charset="0"/>
              <a:ea typeface="Verdana" panose="020B0604030504040204" pitchFamily="34" charset="0"/>
            </a:endParaRPr>
          </a:p>
          <a:p>
            <a:pPr marL="457200" lvl="1" indent="0" algn="ctr">
              <a:buNone/>
              <a:defRPr/>
            </a:pPr>
            <a:r>
              <a:rPr lang="en-US" sz="2600" i="1" dirty="0">
                <a:latin typeface="Verdana" panose="020B0604030504040204" pitchFamily="34" charset="0"/>
                <a:ea typeface="Verdana" panose="020B0604030504040204" pitchFamily="34" charset="0"/>
              </a:rPr>
              <a:t>“First, I thank my God through Jesus Christ for you all, because your faith is being proclaimed throughout the whole world.” </a:t>
            </a:r>
            <a:r>
              <a:rPr lang="en-US" sz="2600" b="1" dirty="0">
                <a:solidFill>
                  <a:srgbClr val="FF0000"/>
                </a:solidFill>
                <a:latin typeface="Verdana" panose="020B0604030504040204" pitchFamily="34" charset="0"/>
                <a:ea typeface="Verdana" panose="020B0604030504040204" pitchFamily="34" charset="0"/>
              </a:rPr>
              <a:t>(Romans 1:8)</a:t>
            </a:r>
          </a:p>
          <a:p>
            <a:pPr marL="457200" lvl="1" indent="0" algn="ctr">
              <a:buNone/>
              <a:defRPr/>
            </a:pPr>
            <a:endParaRPr lang="en-US" sz="2600" i="1" dirty="0">
              <a:latin typeface="Verdana" panose="020B0604030504040204" pitchFamily="34" charset="0"/>
              <a:ea typeface="Verdana" panose="020B0604030504040204" pitchFamily="34" charset="0"/>
            </a:endParaRPr>
          </a:p>
          <a:p>
            <a:pPr marL="457200" lvl="1" indent="0" algn="ctr">
              <a:buNone/>
              <a:defRPr/>
            </a:pPr>
            <a:r>
              <a:rPr lang="en-US" sz="2600" i="1" dirty="0">
                <a:latin typeface="Verdana" panose="020B0604030504040204" pitchFamily="34" charset="0"/>
                <a:ea typeface="Verdana" panose="020B0604030504040204" pitchFamily="34" charset="0"/>
              </a:rPr>
              <a:t>“I thank my God always concerning you for the grace of God which was given you in Christ Jesus …” </a:t>
            </a:r>
            <a:r>
              <a:rPr lang="en-US" sz="2600" b="1" dirty="0">
                <a:solidFill>
                  <a:srgbClr val="FF0000"/>
                </a:solidFill>
                <a:latin typeface="Verdana" panose="020B0604030504040204" pitchFamily="34" charset="0"/>
                <a:ea typeface="Verdana" panose="020B0604030504040204" pitchFamily="34" charset="0"/>
              </a:rPr>
              <a:t>(1 Corinthians 1:4)</a:t>
            </a:r>
          </a:p>
          <a:p>
            <a:pPr marL="457200" lvl="1" indent="0" algn="ctr">
              <a:buNone/>
              <a:defRPr/>
            </a:pPr>
            <a:endParaRPr lang="en-US" sz="2600" i="1" dirty="0">
              <a:latin typeface="Verdana" panose="020B0604030504040204" pitchFamily="34" charset="0"/>
              <a:ea typeface="Verdana" panose="020B0604030504040204" pitchFamily="34" charset="0"/>
            </a:endParaRPr>
          </a:p>
          <a:p>
            <a:pPr marL="457200" lvl="1" indent="0" algn="ctr">
              <a:buNone/>
              <a:defRPr/>
            </a:pPr>
            <a:r>
              <a:rPr lang="en-US" sz="2600" i="1" dirty="0">
                <a:latin typeface="Verdana" panose="020B0604030504040204" pitchFamily="34" charset="0"/>
                <a:ea typeface="Verdana" panose="020B0604030504040204" pitchFamily="34" charset="0"/>
              </a:rPr>
              <a:t>“I thank my God always, making mention of you in my prayers …” </a:t>
            </a:r>
            <a:r>
              <a:rPr lang="en-US" sz="2600" b="1" dirty="0">
                <a:solidFill>
                  <a:srgbClr val="FF0000"/>
                </a:solidFill>
                <a:latin typeface="Verdana" panose="020B0604030504040204" pitchFamily="34" charset="0"/>
                <a:ea typeface="Verdana" panose="020B0604030504040204" pitchFamily="34" charset="0"/>
              </a:rPr>
              <a:t>(Philemon 4)</a:t>
            </a:r>
          </a:p>
        </p:txBody>
      </p:sp>
    </p:spTree>
    <p:extLst>
      <p:ext uri="{BB962C8B-B14F-4D97-AF65-F5344CB8AC3E}">
        <p14:creationId xmlns:p14="http://schemas.microsoft.com/office/powerpoint/2010/main" val="173959210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1000"/>
                                        <p:tgtEl>
                                          <p:spTgt spid="3">
                                            <p:txEl>
                                              <p:pRg st="7" end="7"/>
                                            </p:txEl>
                                          </p:spTgt>
                                        </p:tgtEl>
                                      </p:cBhvr>
                                    </p:animEffect>
                                    <p:anim calcmode="lin" valueType="num">
                                      <p:cBhvr>
                                        <p:cTn id="2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6E6-A7AD-0371-9812-4A27C1821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654C7E-2374-A8B7-6598-4247A159977B}"/>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429EBF51-E22A-06C6-772B-21DF97C96DE5}"/>
              </a:ext>
            </a:extLst>
          </p:cNvPr>
          <p:cNvSpPr>
            <a:spLocks noGrp="1"/>
          </p:cNvSpPr>
          <p:nvPr>
            <p:ph idx="1"/>
          </p:nvPr>
        </p:nvSpPr>
        <p:spPr>
          <a:xfrm>
            <a:off x="457200" y="838200"/>
            <a:ext cx="8229600" cy="59436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p>
          <a:p>
            <a:pPr lvl="1">
              <a:defRPr/>
            </a:pPr>
            <a:r>
              <a:rPr lang="en-US" sz="2600" dirty="0">
                <a:latin typeface="Verdana" panose="020B0604030504040204" pitchFamily="34" charset="0"/>
                <a:ea typeface="Verdana" panose="020B0604030504040204" pitchFamily="34" charset="0"/>
              </a:rPr>
              <a:t>Paul thanked God for his brethren.</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“We give thanks to God, the Father of our Lord Jesus Christ, praying always for you …” </a:t>
            </a:r>
            <a:br>
              <a:rPr lang="en-US" sz="2400"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(Colossians 1:3)</a:t>
            </a:r>
          </a:p>
          <a:p>
            <a:pPr marL="457200" lvl="1" indent="0" algn="ctr">
              <a:buNone/>
              <a:defRPr/>
            </a:pPr>
            <a:endParaRPr lang="en-US" sz="24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“We give thanks to God always for all of you, making mention of you in our prayers …”</a:t>
            </a:r>
            <a:br>
              <a:rPr lang="en-US" sz="2400"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(1 Thessalonians 1:2)</a:t>
            </a:r>
          </a:p>
          <a:p>
            <a:pPr marL="914400" lvl="2" indent="0" algn="ctr">
              <a:buNone/>
              <a:defRPr/>
            </a:pPr>
            <a:endParaRPr lang="en-US" i="1" dirty="0">
              <a:latin typeface="Verdana" panose="020B0604030504040204" pitchFamily="34" charset="0"/>
              <a:ea typeface="Verdana" panose="020B0604030504040204" pitchFamily="34" charset="0"/>
            </a:endParaRPr>
          </a:p>
          <a:p>
            <a:pPr marL="914400" lvl="2" indent="0" algn="ctr">
              <a:buNone/>
              <a:defRPr/>
            </a:pPr>
            <a:r>
              <a:rPr lang="en-US" i="1" dirty="0">
                <a:latin typeface="Verdana" panose="020B0604030504040204" pitchFamily="34" charset="0"/>
                <a:ea typeface="Verdana" panose="020B0604030504040204" pitchFamily="34" charset="0"/>
              </a:rPr>
              <a:t>“We ought always to give thanks to God for you, brethren, as is only fitting …” </a:t>
            </a:r>
            <a:br>
              <a:rPr lang="en-US" dirty="0">
                <a:latin typeface="Verdana" panose="020B0604030504040204" pitchFamily="34" charset="0"/>
                <a:ea typeface="Verdana" panose="020B0604030504040204" pitchFamily="34" charset="0"/>
              </a:rPr>
            </a:br>
            <a:r>
              <a:rPr lang="en-US" b="1" dirty="0">
                <a:solidFill>
                  <a:srgbClr val="FF0000"/>
                </a:solidFill>
                <a:latin typeface="Verdana" panose="020B0604030504040204" pitchFamily="34" charset="0"/>
                <a:ea typeface="Verdana" panose="020B0604030504040204" pitchFamily="34" charset="0"/>
              </a:rPr>
              <a:t>(2 Thessalonians 1:3a)</a:t>
            </a:r>
          </a:p>
        </p:txBody>
      </p:sp>
    </p:spTree>
    <p:extLst>
      <p:ext uri="{BB962C8B-B14F-4D97-AF65-F5344CB8AC3E}">
        <p14:creationId xmlns:p14="http://schemas.microsoft.com/office/powerpoint/2010/main" val="422463222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E738D-CE92-664D-060B-748293E4F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DD813D-5A32-C0B9-8CCB-89EE87E91980}"/>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B18EC756-1273-5235-7FE5-29E39FFCA0CE}"/>
              </a:ext>
            </a:extLst>
          </p:cNvPr>
          <p:cNvSpPr>
            <a:spLocks noGrp="1"/>
          </p:cNvSpPr>
          <p:nvPr>
            <p:ph idx="1"/>
          </p:nvPr>
        </p:nvSpPr>
        <p:spPr>
          <a:xfrm>
            <a:off x="285750" y="609600"/>
            <a:ext cx="8572500" cy="62484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endParaRPr lang="en-US" dirty="0">
              <a:latin typeface="Verdana" panose="020B0604030504040204" pitchFamily="34" charset="0"/>
              <a:ea typeface="Verdana" panose="020B0604030504040204" pitchFamily="34" charset="0"/>
            </a:endParaRPr>
          </a:p>
          <a:p>
            <a:pPr lvl="1">
              <a:defRPr/>
            </a:pPr>
            <a:r>
              <a:rPr lang="en-US" sz="2400" dirty="0">
                <a:latin typeface="Verdana" panose="020B0604030504040204" pitchFamily="34" charset="0"/>
                <a:ea typeface="Verdana" panose="020B0604030504040204" pitchFamily="34" charset="0"/>
              </a:rPr>
              <a:t>We should rejoice at the anticipation of being with our brethren.</a:t>
            </a:r>
          </a:p>
          <a:p>
            <a:pPr lvl="1">
              <a:defRPr/>
            </a:pPr>
            <a:endParaRPr lang="en-US" sz="2400"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“But now that Timothy has come to us from you, and has brought us good news of your faith and love, and that you always think kindly of us, longing to see us just as we also long to see you, for this reason, brethren, in all our distress and affliction we were comforted about you through your faith; for now we really live, if you stand firm in the Lord. For what thanks can we render to God for you in return for all the joy with which we rejoice before our God on your account …”</a:t>
            </a:r>
            <a:br>
              <a:rPr lang="en-US" sz="2400" i="1"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(1 Thessalonians 3:6-9)</a:t>
            </a:r>
          </a:p>
        </p:txBody>
      </p:sp>
    </p:spTree>
    <p:extLst>
      <p:ext uri="{BB962C8B-B14F-4D97-AF65-F5344CB8AC3E}">
        <p14:creationId xmlns:p14="http://schemas.microsoft.com/office/powerpoint/2010/main" val="264516941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99F17-8E91-6C39-F490-F487FADDE6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7E1C8-96C8-3C56-441B-F458947AA1E6}"/>
              </a:ext>
            </a:extLst>
          </p:cNvPr>
          <p:cNvSpPr>
            <a:spLocks noGrp="1"/>
          </p:cNvSpPr>
          <p:nvPr>
            <p:ph type="title"/>
          </p:nvPr>
        </p:nvSpPr>
        <p:spPr>
          <a:xfrm>
            <a:off x="114300" y="0"/>
            <a:ext cx="8915400" cy="715962"/>
          </a:xfrm>
        </p:spPr>
        <p:txBody>
          <a:bodyPr>
            <a:noAutofit/>
          </a:bodyPr>
          <a:lstStyle/>
          <a:p>
            <a:pPr>
              <a:defRPr/>
            </a:pPr>
            <a:r>
              <a:rPr lang="en-US" sz="3600" dirty="0">
                <a:latin typeface="Verdana" panose="020B0604030504040204" pitchFamily="34" charset="0"/>
                <a:ea typeface="Verdana" panose="020B0604030504040204" pitchFamily="34" charset="0"/>
              </a:rPr>
              <a:t>What Gives A Christian Such Joy?</a:t>
            </a:r>
          </a:p>
        </p:txBody>
      </p:sp>
      <p:sp>
        <p:nvSpPr>
          <p:cNvPr id="3" name="Content Placeholder 2">
            <a:extLst>
              <a:ext uri="{FF2B5EF4-FFF2-40B4-BE49-F238E27FC236}">
                <a16:creationId xmlns:a16="http://schemas.microsoft.com/office/drawing/2014/main" id="{D23DE024-882A-A205-7F3B-A7297C8A1353}"/>
              </a:ext>
            </a:extLst>
          </p:cNvPr>
          <p:cNvSpPr>
            <a:spLocks noGrp="1"/>
          </p:cNvSpPr>
          <p:nvPr>
            <p:ph idx="1"/>
          </p:nvPr>
        </p:nvSpPr>
        <p:spPr>
          <a:xfrm>
            <a:off x="285750" y="609600"/>
            <a:ext cx="8572500" cy="6172200"/>
          </a:xfrm>
        </p:spPr>
        <p:txBody>
          <a:bodyPr>
            <a:noAutofit/>
          </a:bodyPr>
          <a:lstStyle/>
          <a:p>
            <a:pPr>
              <a:defRPr/>
            </a:pPr>
            <a:r>
              <a:rPr lang="en-US" sz="2800" dirty="0">
                <a:latin typeface="Verdana" panose="020B0604030504040204" pitchFamily="34" charset="0"/>
                <a:ea typeface="Verdana" panose="020B0604030504040204" pitchFamily="34" charset="0"/>
              </a:rPr>
              <a:t>Fellowship of the saints.</a:t>
            </a:r>
            <a:endParaRPr lang="en-US" dirty="0">
              <a:latin typeface="Verdana" panose="020B0604030504040204" pitchFamily="34" charset="0"/>
              <a:ea typeface="Verdana" panose="020B0604030504040204" pitchFamily="34" charset="0"/>
            </a:endParaRPr>
          </a:p>
          <a:p>
            <a:pPr lvl="1">
              <a:defRPr/>
            </a:pPr>
            <a:r>
              <a:rPr lang="en-US" sz="2400" dirty="0">
                <a:latin typeface="Verdana" panose="020B0604030504040204" pitchFamily="34" charset="0"/>
                <a:ea typeface="Verdana" panose="020B0604030504040204" pitchFamily="34" charset="0"/>
              </a:rPr>
              <a:t>We should rejoice at the anticipation of being with our brethren.</a:t>
            </a:r>
          </a:p>
          <a:p>
            <a:pPr marL="457200" lvl="1" indent="0" algn="ctr">
              <a:buNone/>
              <a:defRPr/>
            </a:pPr>
            <a:endParaRPr lang="en-US" sz="16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“For I have come to have much joy and comfort in your love, because the hearts of the saints have been refreshed through you, brother.”</a:t>
            </a:r>
            <a:br>
              <a:rPr lang="en-US" sz="2400" i="1" dirty="0">
                <a:latin typeface="Verdana" panose="020B0604030504040204" pitchFamily="34" charset="0"/>
                <a:ea typeface="Verdana" panose="020B0604030504040204" pitchFamily="34" charset="0"/>
              </a:rPr>
            </a:br>
            <a:r>
              <a:rPr lang="en-US" sz="2400" b="1" dirty="0">
                <a:solidFill>
                  <a:srgbClr val="FF0000"/>
                </a:solidFill>
                <a:latin typeface="Verdana" panose="020B0604030504040204" pitchFamily="34" charset="0"/>
                <a:ea typeface="Verdana" panose="020B0604030504040204" pitchFamily="34" charset="0"/>
              </a:rPr>
              <a:t>(Philemon 7)</a:t>
            </a:r>
          </a:p>
          <a:p>
            <a:pPr marL="457200" lvl="1" indent="0" algn="ctr">
              <a:buNone/>
              <a:defRPr/>
            </a:pPr>
            <a:endParaRPr lang="en-US" sz="1600" i="1" dirty="0">
              <a:latin typeface="Verdana" panose="020B0604030504040204" pitchFamily="34" charset="0"/>
              <a:ea typeface="Verdana" panose="020B0604030504040204" pitchFamily="34" charset="0"/>
            </a:endParaRPr>
          </a:p>
          <a:p>
            <a:pPr marL="457200" lvl="1" indent="0" algn="ctr">
              <a:buNone/>
              <a:defRPr/>
            </a:pPr>
            <a:r>
              <a:rPr lang="en-US" sz="2400" i="1" dirty="0">
                <a:latin typeface="Verdana" panose="020B0604030504040204" pitchFamily="34" charset="0"/>
                <a:ea typeface="Verdana" panose="020B0604030504040204" pitchFamily="34" charset="0"/>
              </a:rPr>
              <a:t>“Let us hold fast the confession of our hope without wavering, for He who promised is faithful; and let us consider how to stimulate one another to love and good deeds, not forsaking our own assembling together, as is the habit of some, but encouraging one another; and all the more as you see the day drawing near.” </a:t>
            </a:r>
            <a:r>
              <a:rPr lang="en-US" sz="2400" b="1" dirty="0">
                <a:solidFill>
                  <a:srgbClr val="FF0000"/>
                </a:solidFill>
                <a:latin typeface="Verdana" panose="020B0604030504040204" pitchFamily="34" charset="0"/>
                <a:ea typeface="Verdana" panose="020B0604030504040204" pitchFamily="34" charset="0"/>
              </a:rPr>
              <a:t>(Hebrews 10:23-25)</a:t>
            </a:r>
          </a:p>
        </p:txBody>
      </p:sp>
    </p:spTree>
    <p:extLst>
      <p:ext uri="{BB962C8B-B14F-4D97-AF65-F5344CB8AC3E}">
        <p14:creationId xmlns:p14="http://schemas.microsoft.com/office/powerpoint/2010/main" val="347218351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5" end="5"/>
                                            </p:txEl>
                                          </p:spTgt>
                                        </p:tgtEl>
                                        <p:attrNameLst>
                                          <p:attrName>style.visibility</p:attrName>
                                        </p:attrNameLst>
                                      </p:cBhvr>
                                      <p:to>
                                        <p:strVal val="visible"/>
                                      </p:to>
                                    </p:set>
                                    <p:animEffect transition="in" filter="fade">
                                      <p:cBhvr>
                                        <p:cTn id="14" dur="1000"/>
                                        <p:tgtEl>
                                          <p:spTgt spid="3">
                                            <p:txEl>
                                              <p:pRg st="5" end="5"/>
                                            </p:txEl>
                                          </p:spTgt>
                                        </p:tgtEl>
                                      </p:cBhvr>
                                    </p:animEffect>
                                    <p:anim calcmode="lin" valueType="num">
                                      <p:cBhvr>
                                        <p:cTn id="1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26EEE-16AB-3B3B-6E3B-8BEE04CBB34F}"/>
              </a:ext>
            </a:extLst>
          </p:cNvPr>
          <p:cNvSpPr>
            <a:spLocks noGrp="1"/>
          </p:cNvSpPr>
          <p:nvPr>
            <p:ph type="title"/>
          </p:nvPr>
        </p:nvSpPr>
        <p:spPr>
          <a:xfrm>
            <a:off x="76200" y="76200"/>
            <a:ext cx="8991600" cy="792162"/>
          </a:xfrm>
        </p:spPr>
        <p:txBody>
          <a:bodyPr>
            <a:noAutofit/>
          </a:bodyPr>
          <a:lstStyle/>
          <a:p>
            <a:pPr>
              <a:defRPr/>
            </a:pPr>
            <a:r>
              <a:rPr lang="en-US" sz="3000" dirty="0">
                <a:latin typeface="Verdana" panose="020B0604030504040204" pitchFamily="34" charset="0"/>
                <a:ea typeface="Verdana" panose="020B0604030504040204" pitchFamily="34" charset="0"/>
              </a:rPr>
              <a:t>What Does This Mean To The Christian?</a:t>
            </a:r>
          </a:p>
        </p:txBody>
      </p:sp>
      <p:sp>
        <p:nvSpPr>
          <p:cNvPr id="3" name="Content Placeholder 2">
            <a:extLst>
              <a:ext uri="{FF2B5EF4-FFF2-40B4-BE49-F238E27FC236}">
                <a16:creationId xmlns:a16="http://schemas.microsoft.com/office/drawing/2014/main" id="{76C39845-6180-D23F-EC80-AFAFCCC10049}"/>
              </a:ext>
            </a:extLst>
          </p:cNvPr>
          <p:cNvSpPr>
            <a:spLocks noGrp="1"/>
          </p:cNvSpPr>
          <p:nvPr>
            <p:ph idx="1"/>
          </p:nvPr>
        </p:nvSpPr>
        <p:spPr>
          <a:xfrm>
            <a:off x="457200" y="838200"/>
            <a:ext cx="8229600" cy="5867400"/>
          </a:xfrm>
        </p:spPr>
        <p:txBody>
          <a:bodyPr>
            <a:noAutofit/>
          </a:bodyPr>
          <a:lstStyle/>
          <a:p>
            <a:pPr>
              <a:defRPr/>
            </a:pPr>
            <a:r>
              <a:rPr lang="en-US" sz="2800" dirty="0">
                <a:latin typeface="Verdana" panose="020B0604030504040204" pitchFamily="34" charset="0"/>
                <a:ea typeface="Verdana" panose="020B0604030504040204" pitchFamily="34" charset="0"/>
              </a:rPr>
              <a:t>Consider it all joy.</a:t>
            </a:r>
          </a:p>
          <a:p>
            <a:pPr marL="0" indent="0" algn="ctr">
              <a:buNone/>
              <a:defRPr/>
            </a:pPr>
            <a:r>
              <a:rPr lang="en-US" sz="2400" i="1" dirty="0">
                <a:latin typeface="Verdana" panose="020B0604030504040204" pitchFamily="34" charset="0"/>
                <a:ea typeface="Verdana" panose="020B0604030504040204" pitchFamily="34" charset="0"/>
              </a:rPr>
              <a:t>“Consider it all joy, my brethren, when you encounter various trials, knowing that the testing of your faith produces endurance. And let endurance have its perfect result, so that you may be perfect and complete, lacking in nothing.” </a:t>
            </a:r>
            <a:r>
              <a:rPr lang="en-US" sz="2400" b="1" dirty="0">
                <a:solidFill>
                  <a:srgbClr val="FF0000"/>
                </a:solidFill>
                <a:latin typeface="Verdana" panose="020B0604030504040204" pitchFamily="34" charset="0"/>
                <a:ea typeface="Verdana" panose="020B0604030504040204" pitchFamily="34" charset="0"/>
              </a:rPr>
              <a:t>(James 1:2-4)</a:t>
            </a:r>
          </a:p>
          <a:p>
            <a:pPr marL="0" indent="0" algn="ctr">
              <a:buNone/>
              <a:defRPr/>
            </a:pPr>
            <a:endParaRPr lang="en-US" sz="2400" b="1" dirty="0">
              <a:solidFill>
                <a:srgbClr val="FF0000"/>
              </a:solidFill>
              <a:latin typeface="Verdana" panose="020B0604030504040204" pitchFamily="34" charset="0"/>
              <a:ea typeface="Verdana" panose="020B0604030504040204" pitchFamily="34" charset="0"/>
            </a:endParaRPr>
          </a:p>
          <a:p>
            <a:pPr>
              <a:defRPr/>
            </a:pPr>
            <a:r>
              <a:rPr lang="en-US" sz="2800" dirty="0">
                <a:latin typeface="Verdana" panose="020B0604030504040204" pitchFamily="34" charset="0"/>
                <a:ea typeface="Verdana" panose="020B0604030504040204" pitchFamily="34" charset="0"/>
              </a:rPr>
              <a:t>Produces joy and cultivates patience.</a:t>
            </a:r>
          </a:p>
          <a:p>
            <a:pPr marL="0" indent="0" algn="ctr">
              <a:buNone/>
              <a:defRPr/>
            </a:pPr>
            <a:r>
              <a:rPr lang="en-US" sz="2400" i="1" dirty="0">
                <a:latin typeface="Verdana" panose="020B0604030504040204" pitchFamily="34" charset="0"/>
                <a:ea typeface="Verdana" panose="020B0604030504040204" pitchFamily="34" charset="0"/>
              </a:rPr>
              <a:t>“For you showed sympathy to the prisoners and accepted joyfully the seizure of your property, knowing that you have for yourselves a better possession and a lasting one.” </a:t>
            </a:r>
            <a:r>
              <a:rPr lang="en-US" sz="2400" b="1" dirty="0">
                <a:solidFill>
                  <a:srgbClr val="FF0000"/>
                </a:solidFill>
                <a:latin typeface="Verdana" panose="020B0604030504040204" pitchFamily="34" charset="0"/>
                <a:ea typeface="Verdana" panose="020B0604030504040204" pitchFamily="34" charset="0"/>
              </a:rPr>
              <a:t>(Hebrews 10:34)</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24528-7E9B-3ACD-A132-D2118606A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98019-8142-61FA-31B5-5F5559F6ABAD}"/>
              </a:ext>
            </a:extLst>
          </p:cNvPr>
          <p:cNvSpPr>
            <a:spLocks noGrp="1"/>
          </p:cNvSpPr>
          <p:nvPr>
            <p:ph type="title"/>
          </p:nvPr>
        </p:nvSpPr>
        <p:spPr>
          <a:xfrm>
            <a:off x="76200" y="76200"/>
            <a:ext cx="8991600" cy="792162"/>
          </a:xfrm>
        </p:spPr>
        <p:txBody>
          <a:bodyPr>
            <a:noAutofit/>
          </a:bodyPr>
          <a:lstStyle/>
          <a:p>
            <a:pPr>
              <a:defRPr/>
            </a:pPr>
            <a:r>
              <a:rPr lang="en-US" sz="3000" dirty="0">
                <a:latin typeface="Verdana" panose="020B0604030504040204" pitchFamily="34" charset="0"/>
                <a:ea typeface="Verdana" panose="020B0604030504040204" pitchFamily="34" charset="0"/>
              </a:rPr>
              <a:t>What Does This Mean To The Christian?</a:t>
            </a:r>
          </a:p>
        </p:txBody>
      </p:sp>
      <p:sp>
        <p:nvSpPr>
          <p:cNvPr id="3" name="Content Placeholder 2">
            <a:extLst>
              <a:ext uri="{FF2B5EF4-FFF2-40B4-BE49-F238E27FC236}">
                <a16:creationId xmlns:a16="http://schemas.microsoft.com/office/drawing/2014/main" id="{F25E25C0-240A-6AC8-77B2-3F31116FEFE0}"/>
              </a:ext>
            </a:extLst>
          </p:cNvPr>
          <p:cNvSpPr>
            <a:spLocks noGrp="1"/>
          </p:cNvSpPr>
          <p:nvPr>
            <p:ph idx="1"/>
          </p:nvPr>
        </p:nvSpPr>
        <p:spPr>
          <a:xfrm>
            <a:off x="457200" y="838200"/>
            <a:ext cx="8229600" cy="5867400"/>
          </a:xfrm>
        </p:spPr>
        <p:txBody>
          <a:bodyPr>
            <a:noAutofit/>
          </a:bodyPr>
          <a:lstStyle/>
          <a:p>
            <a:pPr>
              <a:defRPr/>
            </a:pPr>
            <a:r>
              <a:rPr lang="en-US" sz="2800" dirty="0">
                <a:latin typeface="Verdana" panose="020B0604030504040204" pitchFamily="34" charset="0"/>
                <a:ea typeface="Verdana" panose="020B0604030504040204" pitchFamily="34" charset="0"/>
              </a:rPr>
              <a:t>Run the race with endurance.</a:t>
            </a: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600" i="1" dirty="0">
                <a:latin typeface="Verdana" panose="020B0604030504040204" pitchFamily="34" charset="0"/>
                <a:ea typeface="Verdana" panose="020B0604030504040204" pitchFamily="34" charset="0"/>
              </a:rPr>
              <a:t>“Therefore, since we have so great a cloud of witnesses surrounding us, let us also lay aside every encumbrance and the sin which so easily entangles us, and let us run with endurance the race that is set before us, fixing our eyes on Jesus, the author and perfecter of faith, who for the joy set before Him endured the cross, despising the shame, and has sat down at the right hand of the throne of God.”</a:t>
            </a:r>
            <a:br>
              <a:rPr lang="en-US" sz="2600" i="1" dirty="0">
                <a:latin typeface="Verdana" panose="020B0604030504040204" pitchFamily="34" charset="0"/>
                <a:ea typeface="Verdana" panose="020B0604030504040204" pitchFamily="34" charset="0"/>
              </a:rPr>
            </a:br>
            <a:r>
              <a:rPr lang="en-US" sz="2600" b="1" dirty="0">
                <a:solidFill>
                  <a:srgbClr val="FF0000"/>
                </a:solidFill>
                <a:latin typeface="Verdana" panose="020B0604030504040204" pitchFamily="34" charset="0"/>
                <a:ea typeface="Verdana" panose="020B0604030504040204" pitchFamily="34" charset="0"/>
              </a:rPr>
              <a:t>(Hebrews 12:1-2)</a:t>
            </a:r>
          </a:p>
        </p:txBody>
      </p:sp>
    </p:spTree>
    <p:extLst>
      <p:ext uri="{BB962C8B-B14F-4D97-AF65-F5344CB8AC3E}">
        <p14:creationId xmlns:p14="http://schemas.microsoft.com/office/powerpoint/2010/main" val="230631878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431CA-9614-5A00-18D1-1D486C9B7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1D9E47-614D-6416-4396-E111F0AFE3F7}"/>
              </a:ext>
            </a:extLst>
          </p:cNvPr>
          <p:cNvSpPr>
            <a:spLocks noGrp="1"/>
          </p:cNvSpPr>
          <p:nvPr>
            <p:ph type="title"/>
          </p:nvPr>
        </p:nvSpPr>
        <p:spPr>
          <a:xfrm>
            <a:off x="76200" y="76200"/>
            <a:ext cx="8991600" cy="792162"/>
          </a:xfrm>
        </p:spPr>
        <p:txBody>
          <a:bodyPr>
            <a:noAutofit/>
          </a:bodyPr>
          <a:lstStyle/>
          <a:p>
            <a:pPr>
              <a:defRPr/>
            </a:pPr>
            <a:r>
              <a:rPr lang="en-US" sz="3000" dirty="0">
                <a:latin typeface="Verdana" panose="020B0604030504040204" pitchFamily="34" charset="0"/>
                <a:ea typeface="Verdana" panose="020B0604030504040204" pitchFamily="34" charset="0"/>
              </a:rPr>
              <a:t>What Does This Mean To The Christian?</a:t>
            </a:r>
          </a:p>
        </p:txBody>
      </p:sp>
      <p:sp>
        <p:nvSpPr>
          <p:cNvPr id="3" name="Content Placeholder 2">
            <a:extLst>
              <a:ext uri="{FF2B5EF4-FFF2-40B4-BE49-F238E27FC236}">
                <a16:creationId xmlns:a16="http://schemas.microsoft.com/office/drawing/2014/main" id="{BE0B6DA7-6B90-8E32-95E0-B42DED41B403}"/>
              </a:ext>
            </a:extLst>
          </p:cNvPr>
          <p:cNvSpPr>
            <a:spLocks noGrp="1"/>
          </p:cNvSpPr>
          <p:nvPr>
            <p:ph idx="1"/>
          </p:nvPr>
        </p:nvSpPr>
        <p:spPr>
          <a:xfrm>
            <a:off x="457200" y="762000"/>
            <a:ext cx="8229600" cy="5867400"/>
          </a:xfrm>
        </p:spPr>
        <p:txBody>
          <a:bodyPr>
            <a:noAutofit/>
          </a:bodyPr>
          <a:lstStyle/>
          <a:p>
            <a:pPr>
              <a:defRPr/>
            </a:pPr>
            <a:r>
              <a:rPr lang="en-US" sz="2800" dirty="0">
                <a:latin typeface="Verdana" panose="020B0604030504040204" pitchFamily="34" charset="0"/>
                <a:ea typeface="Verdana" panose="020B0604030504040204" pitchFamily="34" charset="0"/>
              </a:rPr>
              <a:t>The Hope of heaven is our source of joy.</a:t>
            </a:r>
          </a:p>
          <a:p>
            <a:pPr marL="0" indent="0" algn="ctr">
              <a:buNone/>
              <a:defRPr/>
            </a:pPr>
            <a:r>
              <a:rPr lang="en-US" sz="2400" i="1" dirty="0">
                <a:latin typeface="Verdana" panose="020B0604030504040204" pitchFamily="34" charset="0"/>
                <a:ea typeface="Verdana" panose="020B0604030504040204" pitchFamily="34" charset="0"/>
              </a:rPr>
              <a:t>“For I consider that the sufferings of this present time are not worthy to be compared with the glory that is to be revealed to us.” </a:t>
            </a:r>
            <a:r>
              <a:rPr lang="en-US" sz="2400" b="1" dirty="0">
                <a:solidFill>
                  <a:srgbClr val="FF0000"/>
                </a:solidFill>
                <a:latin typeface="Verdana" panose="020B0604030504040204" pitchFamily="34" charset="0"/>
                <a:ea typeface="Verdana" panose="020B0604030504040204" pitchFamily="34" charset="0"/>
              </a:rPr>
              <a:t>(Romans 8:18)</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 and though you have not seen Him, you love Him, and though you do not see Him now, but believe in Him, you greatly rejoice with joy inexpressible and full of glory, obtaining as the outcome of your faith the salvation of your souls.” </a:t>
            </a:r>
            <a:r>
              <a:rPr lang="en-US" sz="2400" b="1" dirty="0">
                <a:solidFill>
                  <a:srgbClr val="FF0000"/>
                </a:solidFill>
                <a:latin typeface="Verdana" panose="020B0604030504040204" pitchFamily="34" charset="0"/>
                <a:ea typeface="Verdana" panose="020B0604030504040204" pitchFamily="34" charset="0"/>
              </a:rPr>
              <a:t>(1 Peter 1:8-9)</a:t>
            </a:r>
          </a:p>
          <a:p>
            <a:pPr marL="0" indent="0" algn="ctr">
              <a:buNone/>
              <a:defRPr/>
            </a:pPr>
            <a:endParaRPr lang="en-US" sz="10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 but to the degree that you share the sufferings of Christ, keep on rejoicing, so that also at the revelation of His glory you may rejoice with exultation.” </a:t>
            </a:r>
            <a:r>
              <a:rPr lang="en-US" sz="2400" b="1" dirty="0">
                <a:solidFill>
                  <a:srgbClr val="FF0000"/>
                </a:solidFill>
                <a:latin typeface="Verdana" panose="020B0604030504040204" pitchFamily="34" charset="0"/>
                <a:ea typeface="Verdana" panose="020B0604030504040204" pitchFamily="34" charset="0"/>
              </a:rPr>
              <a:t>(1 Peter 4:13)</a:t>
            </a:r>
            <a:endParaRPr lang="en-US" sz="2800" b="1" dirty="0">
              <a:solidFill>
                <a:srgbClr val="FF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5651274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D1037-B9A6-4444-98A6-F04D8D30F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7DF8D-0AD8-71B9-318E-4EA928DF1549}"/>
              </a:ext>
            </a:extLst>
          </p:cNvPr>
          <p:cNvSpPr>
            <a:spLocks noGrp="1"/>
          </p:cNvSpPr>
          <p:nvPr>
            <p:ph type="title"/>
          </p:nvPr>
        </p:nvSpPr>
        <p:spPr>
          <a:xfrm>
            <a:off x="76200" y="76200"/>
            <a:ext cx="8991600" cy="792162"/>
          </a:xfrm>
        </p:spPr>
        <p:txBody>
          <a:bodyPr>
            <a:noAutofit/>
          </a:bodyPr>
          <a:lstStyle/>
          <a:p>
            <a:pPr>
              <a:defRPr/>
            </a:pPr>
            <a:r>
              <a:rPr lang="en-US" sz="3000" dirty="0">
                <a:latin typeface="Verdana" panose="020B0604030504040204" pitchFamily="34" charset="0"/>
                <a:ea typeface="Verdana" panose="020B0604030504040204" pitchFamily="34" charset="0"/>
              </a:rPr>
              <a:t>What Does This Mean To The Christian?</a:t>
            </a:r>
          </a:p>
        </p:txBody>
      </p:sp>
      <p:sp>
        <p:nvSpPr>
          <p:cNvPr id="3" name="Content Placeholder 2">
            <a:extLst>
              <a:ext uri="{FF2B5EF4-FFF2-40B4-BE49-F238E27FC236}">
                <a16:creationId xmlns:a16="http://schemas.microsoft.com/office/drawing/2014/main" id="{DCE1E7A3-8024-60F2-D49A-03499A84E7C5}"/>
              </a:ext>
            </a:extLst>
          </p:cNvPr>
          <p:cNvSpPr>
            <a:spLocks noGrp="1"/>
          </p:cNvSpPr>
          <p:nvPr>
            <p:ph idx="1"/>
          </p:nvPr>
        </p:nvSpPr>
        <p:spPr>
          <a:xfrm>
            <a:off x="457200" y="838200"/>
            <a:ext cx="8229600" cy="5867400"/>
          </a:xfrm>
        </p:spPr>
        <p:txBody>
          <a:bodyPr>
            <a:noAutofit/>
          </a:bodyPr>
          <a:lstStyle/>
          <a:p>
            <a:pPr>
              <a:defRPr/>
            </a:pPr>
            <a:r>
              <a:rPr lang="en-US" sz="2800" dirty="0">
                <a:latin typeface="Verdana" panose="020B0604030504040204" pitchFamily="34" charset="0"/>
                <a:ea typeface="Verdana" panose="020B0604030504040204" pitchFamily="34" charset="0"/>
              </a:rPr>
              <a:t>The Hope of heaven is our source of joy.</a:t>
            </a: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800" i="1" dirty="0">
                <a:latin typeface="Verdana" panose="020B0604030504040204" pitchFamily="34" charset="0"/>
                <a:ea typeface="Verdana" panose="020B0604030504040204" pitchFamily="34" charset="0"/>
              </a:rPr>
              <a:t>“Therefore we do not lose heart, but though our outer man is decaying, yet our inner man is being renewed day by day. For momentary, light affliction is producing for us an eternal weight of glory far beyond all comparison, while we look not at the things which are seen, but at the things which are not seen; for the things which are seen are temporal, but the things which are not seen are eternal.” </a:t>
            </a:r>
            <a:r>
              <a:rPr lang="en-US" sz="2800" b="1" dirty="0">
                <a:solidFill>
                  <a:srgbClr val="FF0000"/>
                </a:solidFill>
                <a:latin typeface="Verdana" panose="020B0604030504040204" pitchFamily="34" charset="0"/>
                <a:ea typeface="Verdana" panose="020B0604030504040204" pitchFamily="34" charset="0"/>
              </a:rPr>
              <a:t>(2 Corinthians 4:16-18)</a:t>
            </a:r>
          </a:p>
        </p:txBody>
      </p:sp>
    </p:spTree>
    <p:extLst>
      <p:ext uri="{BB962C8B-B14F-4D97-AF65-F5344CB8AC3E}">
        <p14:creationId xmlns:p14="http://schemas.microsoft.com/office/powerpoint/2010/main" val="280653420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8A5C-EA66-5AEB-3EE9-40C7EFFA3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69CD0-2473-BC13-4BED-6AC9B572FFE0}"/>
              </a:ext>
            </a:extLst>
          </p:cNvPr>
          <p:cNvSpPr>
            <a:spLocks noGrp="1"/>
          </p:cNvSpPr>
          <p:nvPr>
            <p:ph type="title"/>
          </p:nvPr>
        </p:nvSpPr>
        <p:spPr>
          <a:xfrm>
            <a:off x="76200" y="76200"/>
            <a:ext cx="8991600" cy="792162"/>
          </a:xfrm>
        </p:spPr>
        <p:txBody>
          <a:bodyPr>
            <a:noAutofit/>
          </a:bodyPr>
          <a:lstStyle/>
          <a:p>
            <a:pPr>
              <a:defRPr/>
            </a:pPr>
            <a:r>
              <a:rPr lang="en-US" sz="3000" dirty="0">
                <a:latin typeface="Verdana" panose="020B0604030504040204" pitchFamily="34" charset="0"/>
                <a:ea typeface="Verdana" panose="020B0604030504040204" pitchFamily="34" charset="0"/>
              </a:rPr>
              <a:t>What Does This Mean To The Christian?</a:t>
            </a:r>
          </a:p>
        </p:txBody>
      </p:sp>
      <p:sp>
        <p:nvSpPr>
          <p:cNvPr id="3" name="Content Placeholder 2">
            <a:extLst>
              <a:ext uri="{FF2B5EF4-FFF2-40B4-BE49-F238E27FC236}">
                <a16:creationId xmlns:a16="http://schemas.microsoft.com/office/drawing/2014/main" id="{AD68F394-BF07-B9A8-22DD-5D0B4F790783}"/>
              </a:ext>
            </a:extLst>
          </p:cNvPr>
          <p:cNvSpPr>
            <a:spLocks noGrp="1"/>
          </p:cNvSpPr>
          <p:nvPr>
            <p:ph idx="1"/>
          </p:nvPr>
        </p:nvSpPr>
        <p:spPr>
          <a:xfrm>
            <a:off x="457200" y="838200"/>
            <a:ext cx="8229600" cy="5867400"/>
          </a:xfrm>
        </p:spPr>
        <p:txBody>
          <a:bodyPr>
            <a:noAutofit/>
          </a:bodyPr>
          <a:lstStyle/>
          <a:p>
            <a:pPr>
              <a:defRPr/>
            </a:pPr>
            <a:r>
              <a:rPr lang="en-US" sz="2800" dirty="0">
                <a:latin typeface="Verdana" panose="020B0604030504040204" pitchFamily="34" charset="0"/>
                <a:ea typeface="Verdana" panose="020B0604030504040204" pitchFamily="34" charset="0"/>
              </a:rPr>
              <a:t>The Hope of heaven is our source of joy.</a:t>
            </a: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“His master said to him, ‘Well done, good and faithful slave. You were faithful with a few things, I will put you in charge of many things; enter into the </a:t>
            </a:r>
            <a:r>
              <a:rPr lang="en-US" sz="2400" b="1" i="1" dirty="0">
                <a:latin typeface="Verdana" panose="020B0604030504040204" pitchFamily="34" charset="0"/>
                <a:ea typeface="Verdana" panose="020B0604030504040204" pitchFamily="34" charset="0"/>
              </a:rPr>
              <a:t>joy</a:t>
            </a:r>
            <a:r>
              <a:rPr lang="en-US" sz="2400" i="1" dirty="0">
                <a:latin typeface="Verdana" panose="020B0604030504040204" pitchFamily="34" charset="0"/>
                <a:ea typeface="Verdana" panose="020B0604030504040204" pitchFamily="34" charset="0"/>
              </a:rPr>
              <a:t> of your master.’” </a:t>
            </a:r>
            <a:r>
              <a:rPr lang="en-US" sz="2400" b="1" dirty="0">
                <a:solidFill>
                  <a:srgbClr val="FF0000"/>
                </a:solidFill>
                <a:latin typeface="Verdana" panose="020B0604030504040204" pitchFamily="34" charset="0"/>
                <a:ea typeface="Verdana" panose="020B0604030504040204" pitchFamily="34" charset="0"/>
              </a:rPr>
              <a:t>(Matthew 25:21)</a:t>
            </a:r>
            <a:endParaRPr lang="en-US" sz="2400" b="1" i="1" dirty="0">
              <a:solidFill>
                <a:srgbClr val="FF0000"/>
              </a:solidFill>
              <a:latin typeface="Verdana" panose="020B0604030504040204" pitchFamily="34" charset="0"/>
              <a:ea typeface="Verdana" panose="020B0604030504040204" pitchFamily="34" charset="0"/>
            </a:endParaRPr>
          </a:p>
          <a:p>
            <a:pPr marL="0" indent="0" algn="ctr">
              <a:buNone/>
              <a:defRPr/>
            </a:pPr>
            <a:endParaRPr lang="en-US" sz="2400" i="1"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“Now to Him who is able to keep you from stumbling, and to make you stand in the presence of His glory blameless with great </a:t>
            </a:r>
            <a:r>
              <a:rPr lang="en-US" sz="2400" b="1" i="1" dirty="0">
                <a:latin typeface="Verdana" panose="020B0604030504040204" pitchFamily="34" charset="0"/>
                <a:ea typeface="Verdana" panose="020B0604030504040204" pitchFamily="34" charset="0"/>
              </a:rPr>
              <a:t>joy</a:t>
            </a:r>
            <a:r>
              <a:rPr lang="en-US" sz="2400" i="1" dirty="0">
                <a:latin typeface="Verdana" panose="020B0604030504040204" pitchFamily="34" charset="0"/>
                <a:ea typeface="Verdana" panose="020B0604030504040204" pitchFamily="34" charset="0"/>
              </a:rPr>
              <a:t>, to the only God our Savior, through Jesus Christ our Lord, be glory, majesty, dominion and authority, before all time and now and forever. Amen.” </a:t>
            </a:r>
            <a:r>
              <a:rPr lang="en-US" sz="2400" b="1" dirty="0">
                <a:solidFill>
                  <a:srgbClr val="FF0000"/>
                </a:solidFill>
                <a:latin typeface="Verdana" panose="020B0604030504040204" pitchFamily="34" charset="0"/>
                <a:ea typeface="Verdana" panose="020B0604030504040204" pitchFamily="34" charset="0"/>
              </a:rPr>
              <a:t>(Jude 24-25)</a:t>
            </a:r>
          </a:p>
        </p:txBody>
      </p:sp>
    </p:spTree>
    <p:extLst>
      <p:ext uri="{BB962C8B-B14F-4D97-AF65-F5344CB8AC3E}">
        <p14:creationId xmlns:p14="http://schemas.microsoft.com/office/powerpoint/2010/main" val="46884143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BDB19-1D14-3528-7713-9382088FB902}"/>
              </a:ext>
            </a:extLst>
          </p:cNvPr>
          <p:cNvSpPr>
            <a:spLocks noGrp="1"/>
          </p:cNvSpPr>
          <p:nvPr>
            <p:ph type="title"/>
          </p:nvPr>
        </p:nvSpPr>
        <p:spPr>
          <a:xfrm>
            <a:off x="457200" y="76200"/>
            <a:ext cx="8229600" cy="868362"/>
          </a:xfrm>
        </p:spPr>
        <p:txBody>
          <a:bodyPr/>
          <a:lstStyle/>
          <a:p>
            <a:pPr>
              <a:defRPr/>
            </a:pPr>
            <a:r>
              <a:rPr lang="en-US" dirty="0">
                <a:latin typeface="Verdana" panose="020B0604030504040204" pitchFamily="34" charset="0"/>
                <a:ea typeface="Verdana" panose="020B0604030504040204" pitchFamily="34" charset="0"/>
              </a:rPr>
              <a:t>Conclusion:</a:t>
            </a:r>
          </a:p>
        </p:txBody>
      </p:sp>
      <p:sp>
        <p:nvSpPr>
          <p:cNvPr id="3" name="Content Placeholder 2">
            <a:extLst>
              <a:ext uri="{FF2B5EF4-FFF2-40B4-BE49-F238E27FC236}">
                <a16:creationId xmlns:a16="http://schemas.microsoft.com/office/drawing/2014/main" id="{9D9F61FB-9914-EDF8-C569-0F1E27AB91EE}"/>
              </a:ext>
            </a:extLst>
          </p:cNvPr>
          <p:cNvSpPr>
            <a:spLocks noGrp="1"/>
          </p:cNvSpPr>
          <p:nvPr>
            <p:ph idx="1"/>
          </p:nvPr>
        </p:nvSpPr>
        <p:spPr>
          <a:xfrm>
            <a:off x="190500" y="944562"/>
            <a:ext cx="8763000" cy="5837238"/>
          </a:xfrm>
        </p:spPr>
        <p:txBody>
          <a:bodyPr/>
          <a:lstStyle/>
          <a:p>
            <a:pPr>
              <a:buFont typeface="Wingdings" panose="05000000000000000000" pitchFamily="2" charset="2"/>
              <a:buChar char="v"/>
              <a:defRPr/>
            </a:pPr>
            <a:r>
              <a:rPr lang="en-US" sz="2800" dirty="0">
                <a:latin typeface="Verdana" panose="020B0604030504040204" pitchFamily="34" charset="0"/>
                <a:ea typeface="Verdana" panose="020B0604030504040204" pitchFamily="34" charset="0"/>
              </a:rPr>
              <a:t>The joy of being a Christian far outweighs all of the world’s adversities and makes our lives rich, full and satisfying, because we are a friend to the King of kings and Lord of lords.</a:t>
            </a:r>
          </a:p>
          <a:p>
            <a:pPr marL="0" indent="0">
              <a:buNone/>
              <a:defRPr/>
            </a:pPr>
            <a:endParaRPr lang="en-US" sz="2400" dirty="0">
              <a:latin typeface="Verdana" panose="020B0604030504040204" pitchFamily="34" charset="0"/>
              <a:ea typeface="Verdana" panose="020B0604030504040204" pitchFamily="34" charset="0"/>
            </a:endParaRPr>
          </a:p>
          <a:p>
            <a:pPr marL="0" indent="0" algn="ctr">
              <a:buNone/>
              <a:defRPr/>
            </a:pPr>
            <a:r>
              <a:rPr lang="en-US" sz="2400" i="1" dirty="0">
                <a:latin typeface="Verdana" panose="020B0604030504040204" pitchFamily="34" charset="0"/>
                <a:ea typeface="Verdana" panose="020B0604030504040204" pitchFamily="34" charset="0"/>
              </a:rPr>
              <a:t>“If you keep My commandments, you will abide in My love; just as I have kept My Father’s commandments and abide in His love. These things I have spoken to you so </a:t>
            </a:r>
            <a:r>
              <a:rPr lang="en-US" sz="2400" b="1" i="1" dirty="0">
                <a:latin typeface="Verdana" panose="020B0604030504040204" pitchFamily="34" charset="0"/>
                <a:ea typeface="Verdana" panose="020B0604030504040204" pitchFamily="34" charset="0"/>
              </a:rPr>
              <a:t>that My joy may be in you, and that your joy may be made full</a:t>
            </a:r>
            <a:r>
              <a:rPr lang="en-US" sz="2400" i="1" dirty="0">
                <a:latin typeface="Verdana" panose="020B0604030504040204" pitchFamily="34" charset="0"/>
                <a:ea typeface="Verdana" panose="020B0604030504040204" pitchFamily="34" charset="0"/>
              </a:rPr>
              <a:t>. This is My commandment, that you love one another, just as I have loved you. Greater love has no one than this, that one lay down his life for his friends. You are My friends if you do what I command you.” </a:t>
            </a:r>
            <a:r>
              <a:rPr lang="en-US" sz="2400" b="1" dirty="0">
                <a:solidFill>
                  <a:srgbClr val="FF0000"/>
                </a:solidFill>
                <a:latin typeface="Verdana" panose="020B0604030504040204" pitchFamily="34" charset="0"/>
                <a:ea typeface="Verdana" panose="020B0604030504040204" pitchFamily="34" charset="0"/>
              </a:rPr>
              <a:t>(John 15:10-14)</a:t>
            </a:r>
            <a:endParaRPr lang="en-US" sz="2400" b="1" i="1" dirty="0">
              <a:solidFill>
                <a:srgbClr val="FF0000"/>
              </a:solidFill>
              <a:latin typeface="Verdana" panose="020B0604030504040204" pitchFamily="34" charset="0"/>
              <a:ea typeface="Verdana" panose="020B0604030504040204" pitchFamily="34" charset="0"/>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B609-4D8D-1817-B70E-8A87CEBBFFE1}"/>
              </a:ext>
            </a:extLst>
          </p:cNvPr>
          <p:cNvSpPr>
            <a:spLocks noGrp="1"/>
          </p:cNvSpPr>
          <p:nvPr>
            <p:ph type="title"/>
          </p:nvPr>
        </p:nvSpPr>
        <p:spPr>
          <a:xfrm>
            <a:off x="228600" y="97971"/>
            <a:ext cx="8686800" cy="785812"/>
          </a:xfrm>
        </p:spPr>
        <p:txBody>
          <a:bodyPr rtlCol="0">
            <a:normAutofit/>
          </a:bodyPr>
          <a:lstStyle/>
          <a:p>
            <a:pPr algn="ctr" fontAlgn="auto">
              <a:spcAft>
                <a:spcPts val="0"/>
              </a:spcAft>
              <a:defRPr/>
            </a:pPr>
            <a:r>
              <a:rPr b="1" dirty="0">
                <a:solidFill>
                  <a:srgbClr val="0000FF"/>
                </a:solidFill>
              </a:rPr>
              <a:t>HOW TO OBEY THE GOSPEL</a:t>
            </a:r>
          </a:p>
        </p:txBody>
      </p:sp>
      <p:sp>
        <p:nvSpPr>
          <p:cNvPr id="7" name="Rectangle 3">
            <a:extLst>
              <a:ext uri="{FF2B5EF4-FFF2-40B4-BE49-F238E27FC236}">
                <a16:creationId xmlns:a16="http://schemas.microsoft.com/office/drawing/2014/main" id="{FDD88E87-8782-A6C4-3C64-E0C25A9654E4}"/>
              </a:ext>
            </a:extLst>
          </p:cNvPr>
          <p:cNvSpPr txBox="1">
            <a:spLocks noChangeArrowheads="1"/>
          </p:cNvSpPr>
          <p:nvPr/>
        </p:nvSpPr>
        <p:spPr bwMode="auto">
          <a:xfrm>
            <a:off x="304800" y="883783"/>
            <a:ext cx="8534400" cy="582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900"/>
              </a:spcBef>
              <a:buClr>
                <a:srgbClr val="262626"/>
              </a:buClr>
              <a:buFont typeface="Garamond" panose="02020404030301010803" pitchFamily="18" charset="0"/>
              <a:buChar char="◦"/>
              <a:defRPr>
                <a:solidFill>
                  <a:schemeClr val="tx1"/>
                </a:solidFill>
                <a:latin typeface="Century Gothic" panose="020B0502020202020204" pitchFamily="34" charset="0"/>
              </a:defRPr>
            </a:lvl1pPr>
            <a:lvl2pPr indent="-182563">
              <a:spcBef>
                <a:spcPts val="500"/>
              </a:spcBef>
              <a:buClr>
                <a:srgbClr val="262626"/>
              </a:buClr>
              <a:buFont typeface="Garamond" panose="02020404030301010803" pitchFamily="18" charset="0"/>
              <a:buChar char="◦"/>
              <a:defRPr sz="1600">
                <a:solidFill>
                  <a:schemeClr val="tx1"/>
                </a:solidFill>
                <a:latin typeface="Century Gothic" panose="020B0502020202020204" pitchFamily="34" charset="0"/>
              </a:defRPr>
            </a:lvl2pPr>
            <a:lvl3pPr marL="730250"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3pPr>
            <a:lvl4pPr marL="1004888"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4pPr>
            <a:lvl5pPr marL="1279525" indent="-182563">
              <a:spcBef>
                <a:spcPts val="500"/>
              </a:spcBef>
              <a:buClr>
                <a:srgbClr val="262626"/>
              </a:buClr>
              <a:buFont typeface="Garamond" panose="02020404030301010803" pitchFamily="18" charset="0"/>
              <a:buChar char="◦"/>
              <a:defRPr sz="1400">
                <a:solidFill>
                  <a:schemeClr val="tx1"/>
                </a:solidFill>
                <a:latin typeface="Century Gothic" panose="020B0502020202020204" pitchFamily="34" charset="0"/>
              </a:defRPr>
            </a:lvl5pPr>
            <a:lvl6pPr marL="17367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6pPr>
            <a:lvl7pPr marL="21939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7pPr>
            <a:lvl8pPr marL="26511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8pPr>
            <a:lvl9pPr marL="3108325" indent="-182563" fontAlgn="base">
              <a:spcBef>
                <a:spcPts val="500"/>
              </a:spcBef>
              <a:spcAft>
                <a:spcPct val="0"/>
              </a:spcAft>
              <a:buClr>
                <a:srgbClr val="262626"/>
              </a:buClr>
              <a:buFont typeface="Garamond" panose="02020404030301010803" pitchFamily="18" charset="0"/>
              <a:buChar char="◦"/>
              <a:defRPr sz="1400">
                <a:solidFill>
                  <a:schemeClr val="tx1"/>
                </a:solidFill>
                <a:latin typeface="Century Gothic" panose="020B0502020202020204" pitchFamily="34" charset="0"/>
              </a:defRPr>
            </a:lvl9pPr>
          </a:lstStyle>
          <a:p>
            <a:pPr>
              <a:lnSpc>
                <a:spcPct val="90000"/>
              </a:lnSpc>
              <a:buNone/>
            </a:pPr>
            <a:r>
              <a:rPr lang="en-US" altLang="en-US" sz="2600" b="1" dirty="0">
                <a:latin typeface="Verdana" panose="020B0604030504040204" pitchFamily="34" charset="0"/>
                <a:ea typeface="Verdana" panose="020B0604030504040204" pitchFamily="34" charset="0"/>
              </a:rPr>
              <a:t>Hear the word of God</a:t>
            </a:r>
          </a:p>
          <a:p>
            <a:pPr>
              <a:lnSpc>
                <a:spcPct val="90000"/>
              </a:lnSpc>
              <a:buNone/>
            </a:pPr>
            <a:r>
              <a:rPr lang="en-US" altLang="en-US" sz="2600" b="1" dirty="0">
                <a:solidFill>
                  <a:srgbClr val="FF0000"/>
                </a:solidFill>
                <a:latin typeface="Verdana" panose="020B0604030504040204" pitchFamily="34" charset="0"/>
                <a:ea typeface="Verdana" panose="020B0604030504040204" pitchFamily="34" charset="0"/>
              </a:rPr>
              <a:t>	(2 Thessalonians 2:14; James 1:21)</a:t>
            </a:r>
            <a:endParaRPr lang="en-US" altLang="en-US" sz="2600" dirty="0">
              <a:latin typeface="Verdana" panose="020B0604030504040204" pitchFamily="34" charset="0"/>
              <a:ea typeface="Verdana" panose="020B0604030504040204" pitchFamily="34" charset="0"/>
            </a:endParaRPr>
          </a:p>
          <a:p>
            <a:pPr defTabSz="914400" eaLnBrk="1" hangingPunct="1">
              <a:lnSpc>
                <a:spcPct val="90000"/>
              </a:lnSpc>
              <a:buFont typeface="Garamond" panose="02020404030301010803" pitchFamily="18" charset="0"/>
              <a:buNone/>
            </a:pPr>
            <a:r>
              <a:rPr lang="en-US" altLang="en-US" sz="2600" b="1" dirty="0">
                <a:latin typeface="Verdana" panose="020B0604030504040204" pitchFamily="34" charset="0"/>
                <a:ea typeface="Verdana" panose="020B0604030504040204" pitchFamily="34" charset="0"/>
              </a:rPr>
              <a:t>Believe the gospel message</a:t>
            </a:r>
          </a:p>
          <a:p>
            <a:pPr>
              <a:lnSpc>
                <a:spcPct val="90000"/>
              </a:lnSpc>
              <a:buNone/>
            </a:pPr>
            <a:r>
              <a:rPr lang="en-US" altLang="en-US" sz="2600" b="1" dirty="0">
                <a:solidFill>
                  <a:srgbClr val="FF0000"/>
                </a:solidFill>
                <a:latin typeface="Verdana" panose="020B0604030504040204" pitchFamily="34" charset="0"/>
                <a:ea typeface="Verdana" panose="020B0604030504040204" pitchFamily="34" charset="0"/>
              </a:rPr>
              <a:t>	(John 8:24; Hebrews 11:6)</a:t>
            </a:r>
          </a:p>
          <a:p>
            <a:pPr defTabSz="914400" eaLnBrk="1" hangingPunct="1">
              <a:lnSpc>
                <a:spcPct val="90000"/>
              </a:lnSpc>
              <a:buFont typeface="Garamond" panose="02020404030301010803" pitchFamily="18" charset="0"/>
              <a:buNone/>
            </a:pPr>
            <a:r>
              <a:rPr lang="en-US" altLang="en-US" sz="2600" b="1" dirty="0">
                <a:latin typeface="Verdana" panose="020B0604030504040204" pitchFamily="34" charset="0"/>
                <a:ea typeface="Verdana" panose="020B0604030504040204" pitchFamily="34" charset="0"/>
              </a:rPr>
              <a:t>Repent of sins</a:t>
            </a:r>
          </a:p>
          <a:p>
            <a:pPr defTabSz="914400" eaLnBrk="1" hangingPunct="1">
              <a:lnSpc>
                <a:spcPct val="90000"/>
              </a:lnSpc>
              <a:buFont typeface="Garamond" panose="02020404030301010803" pitchFamily="18" charset="0"/>
              <a:buNone/>
            </a:pPr>
            <a:r>
              <a:rPr lang="en-US" altLang="en-US" sz="2600" b="1" dirty="0">
                <a:solidFill>
                  <a:srgbClr val="FF0000"/>
                </a:solidFill>
                <a:latin typeface="Verdana" panose="020B0604030504040204" pitchFamily="34" charset="0"/>
                <a:ea typeface="Verdana" panose="020B0604030504040204" pitchFamily="34" charset="0"/>
              </a:rPr>
              <a:t>	(Luke 13:3; Acts 17:30-31)</a:t>
            </a:r>
          </a:p>
          <a:p>
            <a:pPr defTabSz="914400" eaLnBrk="1" hangingPunct="1">
              <a:lnSpc>
                <a:spcPct val="90000"/>
              </a:lnSpc>
              <a:buFont typeface="Garamond" panose="02020404030301010803" pitchFamily="18" charset="0"/>
              <a:buNone/>
            </a:pPr>
            <a:r>
              <a:rPr lang="en-US" altLang="en-US" sz="2600" b="1" dirty="0">
                <a:latin typeface="Verdana" panose="020B0604030504040204" pitchFamily="34" charset="0"/>
                <a:ea typeface="Verdana" panose="020B0604030504040204" pitchFamily="34" charset="0"/>
              </a:rPr>
              <a:t>Confess Jesus Christ</a:t>
            </a:r>
          </a:p>
          <a:p>
            <a:pPr defTabSz="914400" eaLnBrk="1" hangingPunct="1">
              <a:lnSpc>
                <a:spcPct val="90000"/>
              </a:lnSpc>
              <a:buFont typeface="Garamond" panose="02020404030301010803" pitchFamily="18" charset="0"/>
              <a:buNone/>
            </a:pPr>
            <a:r>
              <a:rPr lang="en-US" altLang="en-US" sz="2600" b="1" dirty="0">
                <a:solidFill>
                  <a:srgbClr val="FF0000"/>
                </a:solidFill>
                <a:latin typeface="Verdana" panose="020B0604030504040204" pitchFamily="34" charset="0"/>
                <a:ea typeface="Verdana" panose="020B0604030504040204" pitchFamily="34" charset="0"/>
              </a:rPr>
              <a:t>	(Romans 10:9-10; Matthew 10:32-33)</a:t>
            </a:r>
          </a:p>
          <a:p>
            <a:pPr defTabSz="914400" eaLnBrk="1" hangingPunct="1">
              <a:lnSpc>
                <a:spcPct val="90000"/>
              </a:lnSpc>
              <a:buFont typeface="Garamond" panose="02020404030301010803" pitchFamily="18" charset="0"/>
              <a:buNone/>
            </a:pPr>
            <a:r>
              <a:rPr lang="en-US" altLang="en-US" sz="2600" b="1" dirty="0">
                <a:latin typeface="Verdana" panose="020B0604030504040204" pitchFamily="34" charset="0"/>
                <a:ea typeface="Verdana" panose="020B0604030504040204" pitchFamily="34" charset="0"/>
              </a:rPr>
              <a:t>Be Baptized for forgiveness</a:t>
            </a:r>
          </a:p>
          <a:p>
            <a:pPr defTabSz="914400" eaLnBrk="1" hangingPunct="1">
              <a:lnSpc>
                <a:spcPct val="90000"/>
              </a:lnSpc>
              <a:buFont typeface="Garamond" panose="02020404030301010803" pitchFamily="18" charset="0"/>
              <a:buNone/>
            </a:pPr>
            <a:r>
              <a:rPr lang="en-US" altLang="en-US" sz="2600" b="1" dirty="0">
                <a:solidFill>
                  <a:srgbClr val="FF0000"/>
                </a:solidFill>
                <a:latin typeface="Verdana" panose="020B0604030504040204" pitchFamily="34" charset="0"/>
                <a:ea typeface="Verdana" panose="020B0604030504040204" pitchFamily="34" charset="0"/>
              </a:rPr>
              <a:t>	(Mark 16:16; Acts 2:38)</a:t>
            </a:r>
          </a:p>
          <a:p>
            <a:pPr defTabSz="914400" eaLnBrk="1" hangingPunct="1">
              <a:lnSpc>
                <a:spcPct val="90000"/>
              </a:lnSpc>
              <a:buFont typeface="Garamond" panose="02020404030301010803" pitchFamily="18" charset="0"/>
              <a:buNone/>
            </a:pPr>
            <a:r>
              <a:rPr lang="en-US" altLang="en-US" sz="2600" b="1" dirty="0">
                <a:latin typeface="Verdana" panose="020B0604030504040204" pitchFamily="34" charset="0"/>
                <a:ea typeface="Verdana" panose="020B0604030504040204" pitchFamily="34" charset="0"/>
              </a:rPr>
              <a:t>Remain Obedient</a:t>
            </a:r>
          </a:p>
          <a:p>
            <a:pPr defTabSz="914400" eaLnBrk="1" hangingPunct="1">
              <a:lnSpc>
                <a:spcPct val="90000"/>
              </a:lnSpc>
              <a:buFont typeface="Garamond" panose="02020404030301010803" pitchFamily="18" charset="0"/>
              <a:buNone/>
            </a:pPr>
            <a:r>
              <a:rPr lang="en-US" altLang="en-US" sz="2600" b="1" dirty="0">
                <a:solidFill>
                  <a:srgbClr val="FF0000"/>
                </a:solidFill>
                <a:latin typeface="Verdana" panose="020B0604030504040204" pitchFamily="34" charset="0"/>
                <a:ea typeface="Verdana" panose="020B0604030504040204" pitchFamily="34" charset="0"/>
              </a:rPr>
              <a:t>	(Matthew 7:21; Hebrews 5:9)</a:t>
            </a:r>
          </a:p>
          <a:p>
            <a:pPr defTabSz="914400" eaLnBrk="1" hangingPunct="1">
              <a:lnSpc>
                <a:spcPct val="90000"/>
              </a:lnSpc>
              <a:buFont typeface="Garamond" panose="02020404030301010803" pitchFamily="18" charset="0"/>
              <a:buNone/>
            </a:pPr>
            <a:endParaRPr lang="en-US" altLang="en-US" sz="2400" dirty="0"/>
          </a:p>
          <a:p>
            <a:pPr algn="ctr" defTabSz="914400" eaLnBrk="1" hangingPunct="1">
              <a:lnSpc>
                <a:spcPct val="90000"/>
              </a:lnSpc>
              <a:buFont typeface="Garamond" panose="02020404030301010803" pitchFamily="18" charset="0"/>
              <a:buNone/>
            </a:pPr>
            <a:endParaRPr lang="en-US" altLang="en-US" sz="2400" i="1" dirty="0"/>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1000"/>
                                        <p:tgtEl>
                                          <p:spTgt spid="7">
                                            <p:txEl>
                                              <p:pRg st="1" end="1"/>
                                            </p:txEl>
                                          </p:spTgt>
                                        </p:tgtEl>
                                      </p:cBhvr>
                                    </p:animEffect>
                                    <p:anim calcmode="lin" valueType="num">
                                      <p:cBhvr>
                                        <p:cTn id="13"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1000"/>
                                        <p:tgtEl>
                                          <p:spTgt spid="7">
                                            <p:txEl>
                                              <p:pRg st="3" end="3"/>
                                            </p:txEl>
                                          </p:spTgt>
                                        </p:tgtEl>
                                      </p:cBhvr>
                                    </p:animEffect>
                                    <p:anim calcmode="lin" valueType="num">
                                      <p:cBhvr>
                                        <p:cTn id="2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Effect transition="in" filter="fade">
                                      <p:cBhvr>
                                        <p:cTn id="31" dur="1000"/>
                                        <p:tgtEl>
                                          <p:spTgt spid="7">
                                            <p:txEl>
                                              <p:pRg st="4" end="4"/>
                                            </p:txEl>
                                          </p:spTgt>
                                        </p:tgtEl>
                                      </p:cBhvr>
                                    </p:animEffect>
                                    <p:anim calcmode="lin" valueType="num">
                                      <p:cBhvr>
                                        <p:cTn id="32"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xEl>
                                              <p:pRg st="5" end="5"/>
                                            </p:txEl>
                                          </p:spTgt>
                                        </p:tgtEl>
                                        <p:attrNameLst>
                                          <p:attrName>style.visibility</p:attrName>
                                        </p:attrNameLst>
                                      </p:cBhvr>
                                      <p:to>
                                        <p:strVal val="visible"/>
                                      </p:to>
                                    </p:set>
                                    <p:animEffect transition="in" filter="fade">
                                      <p:cBhvr>
                                        <p:cTn id="36" dur="1000"/>
                                        <p:tgtEl>
                                          <p:spTgt spid="7">
                                            <p:txEl>
                                              <p:pRg st="5" end="5"/>
                                            </p:txEl>
                                          </p:spTgt>
                                        </p:tgtEl>
                                      </p:cBhvr>
                                    </p:animEffect>
                                    <p:anim calcmode="lin" valueType="num">
                                      <p:cBhvr>
                                        <p:cTn id="37"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Effect transition="in" filter="fade">
                                      <p:cBhvr>
                                        <p:cTn id="43" dur="1000"/>
                                        <p:tgtEl>
                                          <p:spTgt spid="7">
                                            <p:txEl>
                                              <p:pRg st="6" end="6"/>
                                            </p:txEl>
                                          </p:spTgt>
                                        </p:tgtEl>
                                      </p:cBhvr>
                                    </p:animEffect>
                                    <p:anim calcmode="lin" valueType="num">
                                      <p:cBhvr>
                                        <p:cTn id="44"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7">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7">
                                            <p:txEl>
                                              <p:pRg st="7" end="7"/>
                                            </p:txEl>
                                          </p:spTgt>
                                        </p:tgtEl>
                                        <p:attrNameLst>
                                          <p:attrName>style.visibility</p:attrName>
                                        </p:attrNameLst>
                                      </p:cBhvr>
                                      <p:to>
                                        <p:strVal val="visible"/>
                                      </p:to>
                                    </p:set>
                                    <p:animEffect transition="in" filter="fade">
                                      <p:cBhvr>
                                        <p:cTn id="48" dur="1000"/>
                                        <p:tgtEl>
                                          <p:spTgt spid="7">
                                            <p:txEl>
                                              <p:pRg st="7" end="7"/>
                                            </p:txEl>
                                          </p:spTgt>
                                        </p:tgtEl>
                                      </p:cBhvr>
                                    </p:animEffect>
                                    <p:anim calcmode="lin" valueType="num">
                                      <p:cBhvr>
                                        <p:cTn id="49"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7">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42" presetClass="entr" presetSubtype="0" fill="hold"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Effect transition="in" filter="fade">
                                      <p:cBhvr>
                                        <p:cTn id="55" dur="1000"/>
                                        <p:tgtEl>
                                          <p:spTgt spid="7">
                                            <p:txEl>
                                              <p:pRg st="8" end="8"/>
                                            </p:txEl>
                                          </p:spTgt>
                                        </p:tgtEl>
                                      </p:cBhvr>
                                    </p:animEffect>
                                    <p:anim calcmode="lin" valueType="num">
                                      <p:cBhvr>
                                        <p:cTn id="56" dur="1000" fill="hold"/>
                                        <p:tgtEl>
                                          <p:spTgt spid="7">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7">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
                                            <p:txEl>
                                              <p:pRg st="9" end="9"/>
                                            </p:txEl>
                                          </p:spTgt>
                                        </p:tgtEl>
                                        <p:attrNameLst>
                                          <p:attrName>style.visibility</p:attrName>
                                        </p:attrNameLst>
                                      </p:cBhvr>
                                      <p:to>
                                        <p:strVal val="visible"/>
                                      </p:to>
                                    </p:set>
                                    <p:animEffect transition="in" filter="fade">
                                      <p:cBhvr>
                                        <p:cTn id="60" dur="1000"/>
                                        <p:tgtEl>
                                          <p:spTgt spid="7">
                                            <p:txEl>
                                              <p:pRg st="9" end="9"/>
                                            </p:txEl>
                                          </p:spTgt>
                                        </p:tgtEl>
                                      </p:cBhvr>
                                    </p:animEffect>
                                    <p:anim calcmode="lin" valueType="num">
                                      <p:cBhvr>
                                        <p:cTn id="61" dur="1000" fill="hold"/>
                                        <p:tgtEl>
                                          <p:spTgt spid="7">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7">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42" presetClass="entr" presetSubtype="0" fill="hold" nodeType="clickEffect">
                                  <p:stCondLst>
                                    <p:cond delay="0"/>
                                  </p:stCondLst>
                                  <p:childTnLst>
                                    <p:set>
                                      <p:cBhvr>
                                        <p:cTn id="66" dur="1" fill="hold">
                                          <p:stCondLst>
                                            <p:cond delay="0"/>
                                          </p:stCondLst>
                                        </p:cTn>
                                        <p:tgtEl>
                                          <p:spTgt spid="7">
                                            <p:txEl>
                                              <p:pRg st="10" end="10"/>
                                            </p:txEl>
                                          </p:spTgt>
                                        </p:tgtEl>
                                        <p:attrNameLst>
                                          <p:attrName>style.visibility</p:attrName>
                                        </p:attrNameLst>
                                      </p:cBhvr>
                                      <p:to>
                                        <p:strVal val="visible"/>
                                      </p:to>
                                    </p:set>
                                    <p:animEffect transition="in" filter="fade">
                                      <p:cBhvr>
                                        <p:cTn id="67" dur="1000"/>
                                        <p:tgtEl>
                                          <p:spTgt spid="7">
                                            <p:txEl>
                                              <p:pRg st="10" end="10"/>
                                            </p:txEl>
                                          </p:spTgt>
                                        </p:tgtEl>
                                      </p:cBhvr>
                                    </p:animEffect>
                                    <p:anim calcmode="lin" valueType="num">
                                      <p:cBhvr>
                                        <p:cTn id="68"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69" dur="1000" fill="hold"/>
                                        <p:tgtEl>
                                          <p:spTgt spid="7">
                                            <p:txEl>
                                              <p:pRg st="10" end="10"/>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7">
                                            <p:txEl>
                                              <p:pRg st="11" end="11"/>
                                            </p:txEl>
                                          </p:spTgt>
                                        </p:tgtEl>
                                        <p:attrNameLst>
                                          <p:attrName>style.visibility</p:attrName>
                                        </p:attrNameLst>
                                      </p:cBhvr>
                                      <p:to>
                                        <p:strVal val="visible"/>
                                      </p:to>
                                    </p:set>
                                    <p:animEffect transition="in" filter="fade">
                                      <p:cBhvr>
                                        <p:cTn id="72" dur="1000"/>
                                        <p:tgtEl>
                                          <p:spTgt spid="7">
                                            <p:txEl>
                                              <p:pRg st="11" end="11"/>
                                            </p:txEl>
                                          </p:spTgt>
                                        </p:tgtEl>
                                      </p:cBhvr>
                                    </p:animEffect>
                                    <p:anim calcmode="lin" valueType="num">
                                      <p:cBhvr>
                                        <p:cTn id="73" dur="1000" fill="hold"/>
                                        <p:tgtEl>
                                          <p:spTgt spid="7">
                                            <p:txEl>
                                              <p:pRg st="11" end="11"/>
                                            </p:txEl>
                                          </p:spTgt>
                                        </p:tgtEl>
                                        <p:attrNameLst>
                                          <p:attrName>ppt_x</p:attrName>
                                        </p:attrNameLst>
                                      </p:cBhvr>
                                      <p:tavLst>
                                        <p:tav tm="0">
                                          <p:val>
                                            <p:strVal val="#ppt_x"/>
                                          </p:val>
                                        </p:tav>
                                        <p:tav tm="100000">
                                          <p:val>
                                            <p:strVal val="#ppt_x"/>
                                          </p:val>
                                        </p:tav>
                                      </p:tavLst>
                                    </p:anim>
                                    <p:anim calcmode="lin" valueType="num">
                                      <p:cBhvr>
                                        <p:cTn id="74" dur="1000" fill="hold"/>
                                        <p:tgtEl>
                                          <p:spTgt spid="7">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heme1">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529</TotalTime>
  <Words>4990</Words>
  <Application>Microsoft Office PowerPoint</Application>
  <PresentationFormat>On-screen Show (4:3)</PresentationFormat>
  <Paragraphs>245</Paragraphs>
  <Slides>36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Garamond</vt:lpstr>
      <vt:lpstr>Verdana</vt:lpstr>
      <vt:lpstr>Wingdings</vt:lpstr>
      <vt:lpstr>Theme1</vt:lpstr>
      <vt:lpstr>The Joy Of Being A Christian</vt:lpstr>
      <vt:lpstr>The Joy Of Being A Christian</vt:lpstr>
      <vt:lpstr>The Joy Of Being A Christian</vt:lpstr>
      <vt:lpstr>Not Dependant On Outward Circumstances</vt:lpstr>
      <vt:lpstr>Not Dependant On Outward Circumstances</vt:lpstr>
      <vt:lpstr>Not Dependant On Outward Circumstances</vt:lpstr>
      <vt:lpstr>Not Dependant On Outward Circumstances</vt:lpstr>
      <vt:lpstr>Not Dependant On Outward Circumstances</vt:lpstr>
      <vt:lpstr>Not Dependant On Outward Circumstances</vt:lpstr>
      <vt:lpstr>Those Who Make “Joy” Dependant Upon Circumstances Are Not Finding It</vt:lpstr>
      <vt:lpstr>Those Who Make “Joy” Dependant Upon Circumstances Are Not Finding It</vt:lpstr>
      <vt:lpstr>Those Who Make “Joy” Dependant Upon Circumstances Are Not Finding It</vt:lpstr>
      <vt:lpstr>Those Who Make “Joy” Dependant Upon Circumstances Are Not Finding It</vt:lpstr>
      <vt:lpstr>Those Who Make “Joy” Dependant Upon Circumstances Are Not Finding It</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Gives A Christian Such Joy?</vt:lpstr>
      <vt:lpstr>What Does This Mean To The Christian?</vt:lpstr>
      <vt:lpstr>What Does This Mean To The Christian?</vt:lpstr>
      <vt:lpstr>What Does This Mean To The Christian?</vt:lpstr>
      <vt:lpstr>What Does This Mean To The Christian?</vt:lpstr>
      <vt:lpstr>What Does This Mean To The Christian?</vt:lpstr>
      <vt:lpstr>Conclusion:</vt:lpstr>
      <vt:lpstr>HOW TO OBEY THE GOSPEL</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Joy Of Being A Christian (3)</dc:title>
  <dc:creator>Randy Childs; Micky Galloway</dc:creator>
  <dc:description>October 9, 2011</dc:description>
  <cp:lastModifiedBy>Richard Lidh</cp:lastModifiedBy>
  <cp:revision>11</cp:revision>
  <cp:lastPrinted>2026-05-10T03:24:13Z</cp:lastPrinted>
  <dcterms:created xsi:type="dcterms:W3CDTF">2011-10-09T13:14:51Z</dcterms:created>
  <dcterms:modified xsi:type="dcterms:W3CDTF">2026-05-10T03:25:37Z</dcterms:modified>
</cp:coreProperties>
</file>